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4" r:id="rId2"/>
    <p:sldMasterId id="2147483696" r:id="rId3"/>
    <p:sldMasterId id="2147483720" r:id="rId4"/>
    <p:sldMasterId id="2147483746" r:id="rId5"/>
  </p:sldMasterIdLst>
  <p:notesMasterIdLst>
    <p:notesMasterId r:id="rId80"/>
  </p:notesMasterIdLst>
  <p:sldIdLst>
    <p:sldId id="256" r:id="rId6"/>
    <p:sldId id="320" r:id="rId7"/>
    <p:sldId id="271" r:id="rId8"/>
    <p:sldId id="280" r:id="rId9"/>
    <p:sldId id="281" r:id="rId10"/>
    <p:sldId id="282" r:id="rId11"/>
    <p:sldId id="283" r:id="rId12"/>
    <p:sldId id="284" r:id="rId13"/>
    <p:sldId id="285" r:id="rId14"/>
    <p:sldId id="286" r:id="rId15"/>
    <p:sldId id="287" r:id="rId16"/>
    <p:sldId id="289" r:id="rId17"/>
    <p:sldId id="290" r:id="rId18"/>
    <p:sldId id="291" r:id="rId19"/>
    <p:sldId id="318" r:id="rId20"/>
    <p:sldId id="319"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27" r:id="rId48"/>
    <p:sldId id="322" r:id="rId49"/>
    <p:sldId id="323" r:id="rId50"/>
    <p:sldId id="324" r:id="rId51"/>
    <p:sldId id="325" r:id="rId52"/>
    <p:sldId id="326"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258" r:id="rId66"/>
    <p:sldId id="261" r:id="rId67"/>
    <p:sldId id="267" r:id="rId68"/>
    <p:sldId id="273" r:id="rId69"/>
    <p:sldId id="275" r:id="rId70"/>
    <p:sldId id="272" r:id="rId71"/>
    <p:sldId id="259" r:id="rId72"/>
    <p:sldId id="260" r:id="rId73"/>
    <p:sldId id="262" r:id="rId74"/>
    <p:sldId id="264" r:id="rId75"/>
    <p:sldId id="266" r:id="rId76"/>
    <p:sldId id="265" r:id="rId77"/>
    <p:sldId id="277" r:id="rId78"/>
    <p:sldId id="269" r:id="rId79"/>
  </p:sldIdLst>
  <p:sldSz cx="12192000" cy="6858000"/>
  <p:notesSz cx="6858000" cy="9144000"/>
  <p:embeddedFontLst>
    <p:embeddedFont>
      <p:font typeface="Calibri" panose="020F0502020204030204" pitchFamily="34" charset="0"/>
      <p:regular r:id="rId81"/>
      <p:bold r:id="rId82"/>
      <p:italic r:id="rId83"/>
      <p:boldItalic r:id="rId84"/>
    </p:embeddedFont>
    <p:embeddedFont>
      <p:font typeface="Segoe UI Light" panose="020B0502040204020203" pitchFamily="34" charset="0"/>
      <p:regular r:id="rId85"/>
      <p:italic r:id="rId86"/>
    </p:embeddedFont>
    <p:embeddedFont>
      <p:font typeface="Segoe UI" panose="020B0502040204020203" pitchFamily="34" charset="0"/>
      <p:regular r:id="rId87"/>
      <p:bold r:id="rId88"/>
      <p:italic r:id="rId89"/>
      <p:boldItalic r:id="rId90"/>
    </p:embeddedFont>
    <p:embeddedFont>
      <p:font typeface="Consolas" panose="020B0609020204030204" pitchFamily="49" charset="0"/>
      <p:regular r:id="rId91"/>
      <p:bold r:id="rId92"/>
      <p:italic r:id="rId93"/>
      <p:boldItalic r:id="rId94"/>
    </p:embeddedFont>
    <p:embeddedFont>
      <p:font typeface="Cooper Black" panose="0208090404030B020404" pitchFamily="18" charset="0"/>
      <p:regular r:id="rId95"/>
    </p:embeddedFont>
    <p:embeddedFont>
      <p:font typeface="Segoe UI Semibold" panose="020B0702040204020203" pitchFamily="34" charset="0"/>
      <p:bold r:id="rId96"/>
      <p:boldItalic r:id="rId97"/>
    </p:embeddedFont>
    <p:embeddedFont>
      <p:font typeface="Segoe UI Black" panose="020B0A02040204020203" pitchFamily="34" charset="0"/>
      <p:bold r:id="rId98"/>
      <p:boldItalic r:id="rId99"/>
    </p:embeddedFont>
    <p:embeddedFont>
      <p:font typeface="Segoe Light" panose="020B0604020202020204" charset="0"/>
      <p:regular r:id="rId100"/>
      <p:italic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5FC"/>
    <a:srgbClr val="CE000F"/>
    <a:srgbClr val="42463F"/>
    <a:srgbClr val="0397FF"/>
    <a:srgbClr val="30AAFF"/>
    <a:srgbClr val="1F1D1E"/>
    <a:srgbClr val="4A4A47"/>
    <a:srgbClr val="9E9F8D"/>
    <a:srgbClr val="383C36"/>
    <a:srgbClr val="585D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6" autoAdjust="0"/>
    <p:restoredTop sz="94660"/>
  </p:normalViewPr>
  <p:slideViewPr>
    <p:cSldViewPr snapToGrid="0">
      <p:cViewPr varScale="1">
        <p:scale>
          <a:sx n="70" d="100"/>
          <a:sy n="70" d="100"/>
        </p:scale>
        <p:origin x="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4.fntdata"/><Relationship Id="rId89" Type="http://schemas.openxmlformats.org/officeDocument/2006/relationships/font" Target="fonts/font9.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font" Target="fonts/font7.fntdata"/><Relationship Id="rId102"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2.fntdata"/><Relationship Id="rId90" Type="http://schemas.openxmlformats.org/officeDocument/2006/relationships/font" Target="fonts/font10.fntdata"/><Relationship Id="rId95"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20.fntdata"/><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7.fntdata"/><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6B931-7CA1-4E2B-867F-C48D141D006F}" type="datetimeFigureOut">
              <a:rPr lang="en-US" smtClean="0"/>
              <a:t>5/29/2015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76903-7B5C-41CD-93A8-95FBBECC11E1}" type="slidenum">
              <a:rPr lang="en-US" smtClean="0"/>
              <a:t>‹#›</a:t>
            </a:fld>
            <a:endParaRPr lang="en-US"/>
          </a:p>
        </p:txBody>
      </p:sp>
    </p:spTree>
    <p:extLst>
      <p:ext uri="{BB962C8B-B14F-4D97-AF65-F5344CB8AC3E}">
        <p14:creationId xmlns:p14="http://schemas.microsoft.com/office/powerpoint/2010/main" val="402811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Moore’s Law (amount of computing power / </a:t>
            </a:r>
            <a:r>
              <a:rPr lang="en-US" dirty="0" err="1" smtClean="0"/>
              <a:t>sq</a:t>
            </a:r>
            <a:r>
              <a:rPr lang="en-US" dirty="0" smtClean="0"/>
              <a:t> in.)</a:t>
            </a:r>
          </a:p>
          <a:p>
            <a:r>
              <a:rPr lang="en-US" dirty="0" smtClean="0"/>
              <a:t>Low Bandwidth / Low Power Wireless Networking</a:t>
            </a:r>
          </a:p>
          <a:p>
            <a:r>
              <a:rPr lang="en-US" dirty="0" smtClean="0"/>
              <a:t>Lower Power CPUs (Intel, ARM)</a:t>
            </a:r>
          </a:p>
          <a:p>
            <a:r>
              <a:rPr lang="en-US" dirty="0" smtClean="0"/>
              <a:t>Cloud Computing</a:t>
            </a:r>
          </a:p>
          <a:p>
            <a:r>
              <a:rPr lang="en-US" dirty="0" smtClean="0"/>
              <a:t>Cloud Data Storage</a:t>
            </a:r>
          </a:p>
          <a:p>
            <a:r>
              <a:rPr lang="en-US" dirty="0" smtClean="0"/>
              <a:t>Big Data – </a:t>
            </a:r>
            <a:r>
              <a:rPr lang="en-US" dirty="0" err="1" smtClean="0"/>
              <a:t>Hadoop</a:t>
            </a:r>
            <a:endParaRPr lang="en-US" dirty="0" smtClean="0"/>
          </a:p>
          <a:p>
            <a:r>
              <a:rPr lang="en-US" dirty="0" smtClean="0"/>
              <a:t>Convenient prototyping (</a:t>
            </a:r>
            <a:r>
              <a:rPr lang="en-US" dirty="0" err="1" smtClean="0"/>
              <a:t>Arduino</a:t>
            </a:r>
            <a:r>
              <a:rPr lang="en-US" dirty="0" smtClean="0"/>
              <a:t>, </a:t>
            </a:r>
            <a:r>
              <a:rPr lang="en-US" dirty="0" err="1" smtClean="0"/>
              <a:t>Netduino</a:t>
            </a:r>
            <a:r>
              <a:rPr lang="en-US" dirty="0" smtClean="0"/>
              <a:t>, 3D Printing)</a:t>
            </a:r>
          </a:p>
          <a:p>
            <a:r>
              <a:rPr lang="en-US" dirty="0" smtClean="0"/>
              <a:t>Standards (MQTT / OMA-DM)</a:t>
            </a:r>
          </a:p>
          <a:p>
            <a:r>
              <a:rPr lang="en-US" dirty="0" smtClean="0"/>
              <a:t>Toolsets (m2m.eclipse.org) </a:t>
            </a:r>
          </a:p>
          <a:p>
            <a:endParaRPr lang="en-US" dirty="0"/>
          </a:p>
        </p:txBody>
      </p:sp>
      <p:sp>
        <p:nvSpPr>
          <p:cNvPr id="4" name="Slide Number Placeholder 3"/>
          <p:cNvSpPr>
            <a:spLocks noGrp="1"/>
          </p:cNvSpPr>
          <p:nvPr>
            <p:ph type="sldNum" sz="quarter" idx="10"/>
          </p:nvPr>
        </p:nvSpPr>
        <p:spPr/>
        <p:txBody>
          <a:bodyPr/>
          <a:lstStyle/>
          <a:p>
            <a:fld id="{F0E8E58F-8741-4CDE-8739-BF64D033B68C}" type="slidenum">
              <a:rPr lang="en-US" smtClean="0"/>
              <a:t>12</a:t>
            </a:fld>
            <a:endParaRPr lang="en-US"/>
          </a:p>
        </p:txBody>
      </p:sp>
    </p:spTree>
    <p:extLst>
      <p:ext uri="{BB962C8B-B14F-4D97-AF65-F5344CB8AC3E}">
        <p14:creationId xmlns:p14="http://schemas.microsoft.com/office/powerpoint/2010/main" val="274167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1000"/>
              </a:spcAft>
              <a:buFont typeface="Symbol" panose="05050102010706020507" pitchFamily="18" charset="2"/>
              <a:buNone/>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Of course, we also provide</a:t>
            </a:r>
            <a:r>
              <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rPr>
              <a:t> our own devices which can scale up from solutions based on NETMF or Windows, all the way up to large processing clusters running the same software and applications.</a:t>
            </a:r>
          </a:p>
          <a:p>
            <a:pPr marL="0" marR="0" lvl="0" indent="0">
              <a:lnSpc>
                <a:spcPct val="115000"/>
              </a:lnSpc>
              <a:spcBef>
                <a:spcPts val="0"/>
              </a:spcBef>
              <a:spcAft>
                <a:spcPts val="1000"/>
              </a:spcAft>
              <a:buFont typeface="Symbol" panose="05050102010706020507" pitchFamily="18" charset="2"/>
              <a:buNone/>
            </a:pPr>
            <a:endPar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1000"/>
              </a:spcAft>
              <a:buFont typeface="Symbol" panose="05050102010706020507" pitchFamily="18" charset="2"/>
              <a:buNone/>
            </a:pPr>
            <a:r>
              <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rPr>
              <a:t>Let’s talk about Windows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87572B-4882-432D-8FBF-D254F398B3AA}" type="datetime1">
              <a:rPr lang="en-US" smtClean="0">
                <a:solidFill>
                  <a:prstClr val="black"/>
                </a:solidFill>
              </a:rPr>
              <a:pPr/>
              <a:t>5/29/2015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4001102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smtClean="0"/>
              <a:t>Let’s talk about Windows a bit here, because Windows</a:t>
            </a:r>
            <a:r>
              <a:rPr lang="en-US" baseline="0" dirty="0" smtClean="0"/>
              <a:t> is one of our main IoT client platforms.</a:t>
            </a:r>
          </a:p>
          <a:p>
            <a:pPr defTabSz="924916">
              <a:defRPr/>
            </a:pPr>
            <a:endParaRPr lang="en-US" baseline="0" dirty="0" smtClean="0"/>
          </a:p>
          <a:p>
            <a:pPr defTabSz="924916">
              <a:defRPr/>
            </a:pPr>
            <a:r>
              <a:rPr lang="en-US" baseline="0" dirty="0" smtClean="0"/>
              <a:t>We also have things like Band, and of course, the .NET Micro framework, but we’re going big on IoT with Windows 10.</a:t>
            </a:r>
          </a:p>
          <a:p>
            <a:pPr defTabSz="924916">
              <a:defRPr/>
            </a:pPr>
            <a:endParaRPr lang="en-US" baseline="0" dirty="0" smtClean="0"/>
          </a:p>
          <a:p>
            <a:pPr defTabSz="924916">
              <a:defRPr/>
            </a:pPr>
            <a:r>
              <a:rPr lang="en-US" baseline="0" dirty="0" smtClean="0"/>
              <a:t>Windows 10 is the convergence of all of our operating system development, including IoT and desktop. </a:t>
            </a:r>
          </a:p>
          <a:p>
            <a:pPr defTabSz="924916">
              <a:defRPr/>
            </a:pPr>
            <a:endParaRPr lang="en-US" baseline="0" dirty="0" smtClean="0"/>
          </a:p>
          <a:p>
            <a:pPr marL="0" marR="0" indent="0" algn="l" defTabSz="924916" rtl="0" eaLnBrk="1" fontAlgn="auto" latinLnBrk="0" hangingPunct="1">
              <a:lnSpc>
                <a:spcPct val="100000"/>
              </a:lnSpc>
              <a:spcBef>
                <a:spcPts val="0"/>
              </a:spcBef>
              <a:spcAft>
                <a:spcPts val="0"/>
              </a:spcAft>
              <a:buClrTx/>
              <a:buSzTx/>
              <a:buFontTx/>
              <a:buNone/>
              <a:tabLst/>
              <a:defRPr/>
            </a:pPr>
            <a:r>
              <a:rPr lang="en-US" dirty="0" smtClean="0"/>
              <a:t>It’s the best of everything we’ve had to offer to date. It’s something we believe in so much that we’ve made Windows 10 a free upgrade</a:t>
            </a:r>
            <a:r>
              <a:rPr lang="en-US" baseline="0" dirty="0" smtClean="0"/>
              <a:t> from Windows 7, 8, and 8.1 as long as the upgrade happens during the first year after Windows 10 releases.</a:t>
            </a:r>
            <a:endParaRPr lang="en-US" dirty="0" smtClean="0"/>
          </a:p>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039588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smtClean="0"/>
              <a:t>Windows 10 supports a full range of devices</a:t>
            </a:r>
            <a:r>
              <a:rPr lang="en-US" baseline="0" dirty="0" smtClean="0"/>
              <a:t> from phones to tablets to laptops, </a:t>
            </a:r>
            <a:r>
              <a:rPr lang="en-US" baseline="0" dirty="0" err="1" smtClean="0"/>
              <a:t>hololens</a:t>
            </a:r>
            <a:r>
              <a:rPr lang="en-US" baseline="0" dirty="0" smtClean="0"/>
              <a:t>, Xbox and tiny IoT and maker devices like the Raspberry Pi 2</a:t>
            </a: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894179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Familiar experience, but tuned for each</a:t>
            </a:r>
            <a:r>
              <a:rPr lang="en-US" baseline="0" dirty="0" smtClean="0"/>
              <a:t> form factor:</a:t>
            </a:r>
          </a:p>
          <a:p>
            <a:r>
              <a:rPr lang="en-US" baseline="0" dirty="0" smtClean="0"/>
              <a:t>10’ experience, Phones, Tablets, Desktops, IoT.</a:t>
            </a:r>
          </a:p>
          <a:p>
            <a:endParaRPr lang="en-US" baseline="0" dirty="0" smtClean="0"/>
          </a:p>
          <a:p>
            <a:r>
              <a:rPr lang="en-US" baseline="0" dirty="0" smtClean="0"/>
              <a:t>The Xbox experience is not going to be the same as the phone experience. And for IoT, you the developer have 100% complete control over the experience because there is no Windows shell.</a:t>
            </a:r>
          </a:p>
          <a:p>
            <a:endParaRPr lang="en-US" baseline="0" dirty="0" smtClean="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4280198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unified API set (Universal App Platform) where you compile different binaries only for architectures (x86/64/ARM) and </a:t>
            </a:r>
            <a:r>
              <a:rPr lang="en-US" b="1" baseline="0" dirty="0" smtClean="0"/>
              <a:t>not for each device</a:t>
            </a:r>
            <a:r>
              <a:rPr lang="en-US" baseline="0" dirty="0" smtClean="0"/>
              <a:t>.</a:t>
            </a:r>
          </a:p>
          <a:p>
            <a:endParaRPr lang="en-US" baseline="0" dirty="0" smtClean="0"/>
          </a:p>
          <a:p>
            <a:r>
              <a:rPr lang="en-US" baseline="0" dirty="0" smtClean="0"/>
              <a:t>In Windows 10, we have the Universal App Platform (UAP) which is the programming model that covers all of our Windows 10 devices from screens in board rooms, to desktops, tablets, phones, Xbox, tiny IoT devices, and more. You can write a single application that provides maximum reach.</a:t>
            </a:r>
          </a:p>
          <a:p>
            <a:endParaRPr lang="en-US" baseline="0" dirty="0" smtClean="0"/>
          </a:p>
          <a:p>
            <a:r>
              <a:rPr lang="en-US" sz="1961" b="1" dirty="0" smtClean="0">
                <a:solidFill>
                  <a:schemeClr val="tx1"/>
                </a:solidFill>
                <a:latin typeface="+mn-lt"/>
              </a:rPr>
              <a:t>Converged</a:t>
            </a:r>
            <a:r>
              <a:rPr lang="en-US" sz="1961" dirty="0" smtClean="0">
                <a:solidFill>
                  <a:schemeClr val="tx1"/>
                </a:solidFill>
                <a:latin typeface="+mn-lt"/>
              </a:rPr>
              <a:t> APIs, write </a:t>
            </a:r>
            <a:r>
              <a:rPr lang="en-US" sz="1961" b="1" dirty="0" smtClean="0">
                <a:solidFill>
                  <a:schemeClr val="tx1"/>
                </a:solidFill>
                <a:latin typeface="+mn-lt"/>
              </a:rPr>
              <a:t>ONE</a:t>
            </a:r>
            <a:r>
              <a:rPr lang="en-US" sz="1961" dirty="0" smtClean="0">
                <a:solidFill>
                  <a:schemeClr val="tx1"/>
                </a:solidFill>
                <a:latin typeface="+mn-lt"/>
              </a:rPr>
              <a:t> Universal App and target all Windows 10 editions</a:t>
            </a:r>
          </a:p>
          <a:p>
            <a:pPr marL="336145" lvl="1" indent="-336145"/>
            <a:r>
              <a:rPr lang="en-US" sz="1961" b="1" dirty="0" smtClean="0">
                <a:solidFill>
                  <a:schemeClr val="tx1"/>
                </a:solidFill>
              </a:rPr>
              <a:t>Scale</a:t>
            </a:r>
            <a:r>
              <a:rPr lang="en-US" sz="1961" dirty="0" smtClean="0">
                <a:solidFill>
                  <a:schemeClr val="tx1"/>
                </a:solidFill>
              </a:rPr>
              <a:t> and get </a:t>
            </a:r>
            <a:r>
              <a:rPr lang="en-US" sz="1961" b="1" dirty="0" smtClean="0">
                <a:solidFill>
                  <a:schemeClr val="tx1"/>
                </a:solidFill>
              </a:rPr>
              <a:t>higher ROI </a:t>
            </a:r>
            <a:r>
              <a:rPr lang="en-US" sz="1961" dirty="0" smtClean="0">
                <a:solidFill>
                  <a:schemeClr val="tx1"/>
                </a:solidFill>
              </a:rPr>
              <a:t>by selling same App to all Windows 10 editions </a:t>
            </a:r>
            <a:r>
              <a:rPr lang="en-US" sz="1961" dirty="0" smtClean="0"/>
              <a:t>OEMs/ODMSs</a:t>
            </a:r>
          </a:p>
          <a:p>
            <a:pPr marL="336145" lvl="1" indent="-336145"/>
            <a:r>
              <a:rPr lang="en-US" sz="1961" dirty="0" smtClean="0"/>
              <a:t>Reuse </a:t>
            </a:r>
            <a:r>
              <a:rPr lang="en-US" sz="1961" b="1" dirty="0" smtClean="0"/>
              <a:t>existing development skills</a:t>
            </a:r>
          </a:p>
          <a:p>
            <a:endParaRPr lang="en-US" baseline="0" dirty="0" smtClean="0"/>
          </a:p>
          <a:p>
            <a:r>
              <a:rPr lang="en-US" baseline="0" dirty="0" smtClean="0"/>
              <a:t>Across all of those devices you can use the same programming model and languages, making it simple to scale applications from tiny devices to multi-core 64 bit Intel monster workhorses.</a:t>
            </a:r>
          </a:p>
          <a:p>
            <a:endParaRPr lang="en-US" baseline="0" dirty="0" smtClean="0"/>
          </a:p>
          <a:p>
            <a:r>
              <a:rPr lang="en-US" baseline="0" dirty="0" smtClean="0"/>
              <a:t>Part of UAP is our programming model for IoT. Through that, you get low-level access to GPIO, PWM, SPI, I2C, and more.</a:t>
            </a:r>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914395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10 for IoT will be</a:t>
            </a:r>
            <a:r>
              <a:rPr lang="en-US" baseline="0" dirty="0" smtClean="0"/>
              <a:t> available initially on three boards:</a:t>
            </a:r>
          </a:p>
          <a:p>
            <a:endParaRPr lang="en-US" baseline="0" dirty="0" smtClean="0"/>
          </a:p>
          <a:p>
            <a:r>
              <a:rPr lang="en-US" baseline="0" dirty="0" smtClean="0"/>
              <a:t>Raspberry Pi 2</a:t>
            </a:r>
          </a:p>
          <a:p>
            <a:r>
              <a:rPr lang="en-US" baseline="0" dirty="0" err="1" smtClean="0"/>
              <a:t>Minnowboard</a:t>
            </a:r>
            <a:r>
              <a:rPr lang="en-US" baseline="0" dirty="0" smtClean="0"/>
              <a:t> Max (essentially the guts of a tablet)</a:t>
            </a:r>
          </a:p>
          <a:p>
            <a:r>
              <a:rPr lang="en-US" baseline="0" dirty="0" err="1" smtClean="0"/>
              <a:t>Dragonboard</a:t>
            </a:r>
            <a:r>
              <a:rPr lang="en-US" baseline="0" dirty="0" smtClean="0"/>
              <a:t> (essentially the guts of a phone)</a:t>
            </a:r>
          </a:p>
          <a:p>
            <a:endParaRPr lang="en-US" baseline="0" dirty="0" smtClean="0"/>
          </a:p>
          <a:p>
            <a:r>
              <a:rPr lang="en-US" baseline="0" dirty="0" smtClean="0"/>
              <a:t>All of these boards support universal apps and the new IoT APIs in UAP. All three have first-class developer experience in Visual Studio.</a:t>
            </a:r>
          </a:p>
          <a:p>
            <a:endParaRPr lang="en-US" baseline="0" dirty="0" smtClean="0"/>
          </a:p>
          <a:p>
            <a:r>
              <a:rPr lang="en-US" baseline="0" dirty="0" smtClean="0"/>
              <a:t>We also support other Windows 10 IoT SKUs for mobile and larger systems, all of which support the same UAP programming model and binaries.</a:t>
            </a: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178819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In addition to Windows, which runs on phone and tablet-class x86/64 and ARM processors, we have technology which runs on low-cost, low-power ARM microcontrollers.</a:t>
            </a:r>
          </a:p>
          <a:p>
            <a:endParaRPr lang="en-US" b="1" baseline="0" dirty="0" smtClean="0"/>
          </a:p>
          <a:p>
            <a:r>
              <a:rPr lang="en-US" b="1" baseline="0" dirty="0" smtClean="0"/>
              <a:t>NETMF</a:t>
            </a:r>
          </a:p>
          <a:p>
            <a:endParaRPr lang="en-US" baseline="0" dirty="0" smtClean="0"/>
          </a:p>
          <a:p>
            <a:r>
              <a:rPr lang="en-US" baseline="0" dirty="0" smtClean="0"/>
              <a:t>Our platform for very tiny devices. We’re working to improve performance here, and also to help drive NETMF down to even lower power, lower cost processors.</a:t>
            </a:r>
          </a:p>
          <a:p>
            <a:endParaRPr lang="en-US" baseline="0" dirty="0" smtClean="0"/>
          </a:p>
          <a:p>
            <a:r>
              <a:rPr lang="en-US" b="1" baseline="0" dirty="0" smtClean="0"/>
              <a:t>Gadgeteer</a:t>
            </a:r>
          </a:p>
          <a:p>
            <a:r>
              <a:rPr lang="en-US" dirty="0" smtClean="0"/>
              <a:t>Platform for prototyping, </a:t>
            </a:r>
            <a:r>
              <a:rPr lang="en-US" dirty="0" err="1" smtClean="0"/>
              <a:t>iot</a:t>
            </a:r>
            <a:r>
              <a:rPr lang="en-US" dirty="0" smtClean="0"/>
              <a:t> startups, and makers, built on</a:t>
            </a:r>
            <a:r>
              <a:rPr lang="en-US" baseline="0" dirty="0" smtClean="0"/>
              <a:t> top of NETMF</a:t>
            </a:r>
            <a:endParaRPr lang="en-US" dirty="0" smtClean="0"/>
          </a:p>
          <a:p>
            <a:r>
              <a:rPr lang="en-US" dirty="0" smtClean="0"/>
              <a:t>Working to complete open sourcing</a:t>
            </a:r>
          </a:p>
          <a:p>
            <a:r>
              <a:rPr lang="en-US" dirty="0" smtClean="0"/>
              <a:t>Soon</a:t>
            </a:r>
            <a:r>
              <a:rPr lang="en-US" baseline="0" dirty="0" smtClean="0"/>
              <a:t> to be h</a:t>
            </a:r>
            <a:r>
              <a:rPr lang="en-US" dirty="0" smtClean="0"/>
              <a:t>osted on GitHub as a true OSS project with community contributions.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Once of the choices in today’s lab.</a:t>
            </a:r>
          </a:p>
          <a:p>
            <a:endParaRPr lang="en-US" baseline="0" dirty="0" smtClean="0"/>
          </a:p>
          <a:p>
            <a:r>
              <a:rPr lang="en-US" baseline="0" dirty="0" smtClean="0"/>
              <a:t>Both NETMF and Gadgeteer support full Visual Studio development, debugging, and deployment experiences.</a:t>
            </a:r>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298273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Prototype shown</a:t>
            </a:r>
          </a:p>
          <a:p>
            <a:endParaRPr lang="en-US" b="1" baseline="0" dirty="0" smtClean="0"/>
          </a:p>
          <a:p>
            <a:r>
              <a:rPr lang="en-US" dirty="0" smtClean="0"/>
              <a:t>Not available</a:t>
            </a:r>
            <a:r>
              <a:rPr lang="en-US" baseline="0" dirty="0" smtClean="0"/>
              <a:t> in the lab today, but we’re working with our partner GHI, and with the community, to port the Open Source Gadgeteer framework to Windows 10.</a:t>
            </a:r>
          </a:p>
          <a:p>
            <a:endParaRPr lang="en-US" dirty="0" smtClean="0"/>
          </a:p>
          <a:p>
            <a:r>
              <a:rPr lang="en-US" b="1" dirty="0" smtClean="0"/>
              <a:t>Benefits:</a:t>
            </a:r>
            <a:br>
              <a:rPr lang="en-US" b="1" dirty="0" smtClean="0"/>
            </a:br>
            <a:endParaRPr lang="en-US" b="1" dirty="0" smtClean="0"/>
          </a:p>
          <a:p>
            <a:pPr lvl="1"/>
            <a:r>
              <a:rPr lang="en-US" dirty="0" smtClean="0"/>
              <a:t>Provides a way to scale up from Gadgeteer on NETMF, while still using same sensors</a:t>
            </a:r>
          </a:p>
          <a:p>
            <a:pPr lvl="1"/>
            <a:r>
              <a:rPr lang="en-US" dirty="0" smtClean="0"/>
              <a:t>Raspberry Pi 2 is primary board</a:t>
            </a:r>
          </a:p>
          <a:p>
            <a:r>
              <a:rPr lang="en-US" dirty="0" smtClean="0"/>
              <a:t>Better Azure integration, better </a:t>
            </a:r>
            <a:r>
              <a:rPr lang="en-US" dirty="0" err="1" smtClean="0"/>
              <a:t>AllJoyn</a:t>
            </a:r>
            <a:r>
              <a:rPr lang="en-US" dirty="0" smtClean="0"/>
              <a:t> integration, all the power of Windows UAP.</a:t>
            </a:r>
          </a:p>
          <a:p>
            <a:r>
              <a:rPr lang="en-US" dirty="0" smtClean="0"/>
              <a:t>Early bits to be available this</a:t>
            </a:r>
            <a:r>
              <a:rPr lang="en-US" baseline="0" dirty="0" smtClean="0"/>
              <a:t> spring/summer</a:t>
            </a:r>
            <a:endParaRPr lang="en-US" dirty="0" smtClean="0"/>
          </a:p>
          <a:p>
            <a:r>
              <a:rPr lang="en-US" dirty="0" smtClean="0"/>
              <a:t>Full designer experience later in 2015, depending on contributions from community</a:t>
            </a:r>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093226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this point, you should be at approximately the 60 minute mark or earlier. The remaining content should take no longer than 30 minutes.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60</a:t>
            </a:fld>
            <a:endParaRPr lang="nl-NL">
              <a:solidFill>
                <a:prstClr val="black"/>
              </a:solidFill>
            </a:endParaRPr>
          </a:p>
        </p:txBody>
      </p:sp>
    </p:spTree>
    <p:extLst>
      <p:ext uri="{BB962C8B-B14F-4D97-AF65-F5344CB8AC3E}">
        <p14:creationId xmlns:p14="http://schemas.microsoft.com/office/powerpoint/2010/main" val="68216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15</a:t>
            </a:fld>
            <a:endParaRPr lang="en-US"/>
          </a:p>
        </p:txBody>
      </p:sp>
    </p:spTree>
    <p:extLst>
      <p:ext uri="{BB962C8B-B14F-4D97-AF65-F5344CB8AC3E}">
        <p14:creationId xmlns:p14="http://schemas.microsoft.com/office/powerpoint/2010/main" val="46875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5/29/2015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27468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5/29/2015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631439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5/29/2015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11484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48</a:t>
            </a:fld>
            <a:endParaRPr lang="en-US">
              <a:solidFill>
                <a:prstClr val="black"/>
              </a:solidFill>
            </a:endParaRPr>
          </a:p>
        </p:txBody>
      </p:sp>
    </p:spTree>
    <p:extLst>
      <p:ext uri="{BB962C8B-B14F-4D97-AF65-F5344CB8AC3E}">
        <p14:creationId xmlns:p14="http://schemas.microsoft.com/office/powerpoint/2010/main" val="1136355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talked a lot about the I in IoT, but what about the Things – the devices</a:t>
            </a:r>
            <a:r>
              <a:rPr lang="en-US" baseline="0" dirty="0" smtClean="0"/>
              <a:t> generating all of this data</a:t>
            </a:r>
            <a:r>
              <a:rPr lang="en-US" dirty="0" smtClean="0"/>
              <a:t>?</a:t>
            </a:r>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49</a:t>
            </a:fld>
            <a:endParaRPr lang="nl-NL">
              <a:solidFill>
                <a:prstClr val="black"/>
              </a:solidFill>
            </a:endParaRPr>
          </a:p>
        </p:txBody>
      </p:sp>
    </p:spTree>
    <p:extLst>
      <p:ext uri="{BB962C8B-B14F-4D97-AF65-F5344CB8AC3E}">
        <p14:creationId xmlns:p14="http://schemas.microsoft.com/office/powerpoint/2010/main" val="3216708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Key goal of slide::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1000"/>
              </a:spcAft>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Land Microsoft’s unique and differentiated point-of-view on the Internet of Things: the Internet of </a:t>
            </a:r>
            <a:r>
              <a:rPr lang="en-US" sz="900" u="sng"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Your</a:t>
            </a: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 Things. </a:t>
            </a:r>
            <a:endPar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endPar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Microsoft believes the Internet of Things doesn’t have to be overwhelming. Businesses can start small, with a few changes that make a big impact. It’s not about the billions of things that can be connected, it’s about YOUR THINGS. And, it’s already happening!</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Slide talk track: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Your Things is not about ripping and replacing technologies in your enterprise. It’s about leveraging what you have, adding on to your existing systems, using your existing things in new ways, and innovating and optimizing so everything works better together. If you’re a retailer, think about how smarter POS terminals can increase cross-selling and up-selling. If you’re in healthcare, think about how connecting patient monitors, tablets, signage and other equipment can streamline patient care. For manufacturers, sensors on the factory floor can “talk” to diagnostic monitors to improve production efficiency and reduce down time.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Things starts with your things. It is about the things that matter most to your business.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Build on the infrastructure you already have.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Connect the devices you already own…then add to your existing investments.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Tap into the data that already exists.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32742" rtl="0" eaLnBrk="1" fontAlgn="auto" latinLnBrk="0" hangingPunct="1">
              <a:lnSpc>
                <a:spcPct val="115000"/>
              </a:lnSpc>
              <a:spcBef>
                <a:spcPts val="0"/>
              </a:spcBef>
              <a:spcAft>
                <a:spcPts val="1000"/>
              </a:spcAft>
              <a:buClrTx/>
              <a:buSzTx/>
              <a:buFont typeface="Symbol" panose="05050102010706020507" pitchFamily="18" charset="2"/>
              <a:buChar char=""/>
              <a:tabLst/>
              <a:defRP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Your Things is about getting away from spending all your time just running your business, and thinking about finding ways to make it thrive. </a:t>
            </a:r>
            <a:r>
              <a:rPr lang="en-US" sz="900" kern="1200" dirty="0" smtClean="0">
                <a:solidFill>
                  <a:schemeClr val="tx1"/>
                </a:solidFill>
                <a:effectLst/>
                <a:latin typeface="Segoe UI Light" pitchFamily="34" charset="0"/>
                <a:ea typeface="+mn-ea"/>
                <a:cs typeface="+mn-cs"/>
              </a:rPr>
              <a:t>Start realizing the potential of the Internet of Your Things.</a:t>
            </a:r>
          </a:p>
          <a:p>
            <a:pPr marL="342900" marR="0" lvl="0" indent="-342900">
              <a:lnSpc>
                <a:spcPct val="115000"/>
              </a:lnSpc>
              <a:spcBef>
                <a:spcPts val="0"/>
              </a:spcBef>
              <a:spcAft>
                <a:spcPts val="100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87572B-4882-432D-8FBF-D254F398B3AA}" type="datetime1">
              <a:rPr lang="en-US" smtClean="0">
                <a:solidFill>
                  <a:prstClr val="black"/>
                </a:solidFill>
              </a:rPr>
              <a:pPr/>
              <a:t>5/29/2015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247127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 from previous slide. Advance to this</a:t>
            </a:r>
            <a:r>
              <a:rPr lang="en-US" baseline="0" dirty="0" smtClean="0"/>
              <a:t> slide while working through talk track from previous slide.</a:t>
            </a:r>
            <a:endParaRPr lang="en-US" dirty="0" smtClean="0"/>
          </a:p>
          <a:p>
            <a:endParaRPr lang="en-US" dirty="0" smtClean="0"/>
          </a:p>
          <a:p>
            <a:r>
              <a:rPr lang="en-US" dirty="0" smtClean="0"/>
              <a:t>Advance here </a:t>
            </a:r>
          </a:p>
          <a:p>
            <a:endParaRPr lang="en-US" dirty="0" smtClean="0"/>
          </a:p>
          <a:p>
            <a:r>
              <a:rPr lang="en-US" dirty="0" smtClean="0"/>
              <a:t>Raspberry Pi (B+,</a:t>
            </a:r>
            <a:r>
              <a:rPr lang="en-US" baseline="0" dirty="0" smtClean="0"/>
              <a:t> module, etc.)</a:t>
            </a:r>
            <a:endParaRPr lang="en-US" dirty="0" smtClean="0"/>
          </a:p>
          <a:p>
            <a:r>
              <a:rPr lang="en-US" dirty="0" err="1" smtClean="0"/>
              <a:t>Tessel</a:t>
            </a:r>
            <a:endParaRPr lang="en-US" dirty="0" smtClean="0"/>
          </a:p>
          <a:p>
            <a:r>
              <a:rPr lang="en-US" dirty="0" smtClean="0"/>
              <a:t>Arduino</a:t>
            </a:r>
          </a:p>
          <a:p>
            <a:r>
              <a:rPr lang="en-US" dirty="0" smtClean="0"/>
              <a:t>Edison</a:t>
            </a:r>
          </a:p>
          <a:p>
            <a:r>
              <a:rPr lang="en-US" dirty="0" smtClean="0"/>
              <a:t>Linux embedded PCs</a:t>
            </a:r>
          </a:p>
          <a:p>
            <a:r>
              <a:rPr lang="en-US" dirty="0" smtClean="0"/>
              <a:t>Etc.</a:t>
            </a:r>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51</a:t>
            </a:fld>
            <a:endParaRPr lang="nl-NL">
              <a:solidFill>
                <a:prstClr val="black"/>
              </a:solidFill>
            </a:endParaRPr>
          </a:p>
        </p:txBody>
      </p:sp>
    </p:spTree>
    <p:extLst>
      <p:ext uri="{BB962C8B-B14F-4D97-AF65-F5344CB8AC3E}">
        <p14:creationId xmlns:p14="http://schemas.microsoft.com/office/powerpoint/2010/main" val="285233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4.emf"/><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2.xml"/><Relationship Id="rId7" Type="http://schemas.openxmlformats.org/officeDocument/2006/relationships/image" Target="../media/image9.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22.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678515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485667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879916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9868789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472391"/>
            <a:ext cx="11655840" cy="899665"/>
          </a:xfrm>
        </p:spPr>
        <p:txBody>
          <a:bodyPr/>
          <a:lstStyle>
            <a:lvl1pPr marL="0" algn="l" defTabSz="932472" rtl="0" eaLnBrk="1" fontAlgn="base" latinLnBrk="0" hangingPunct="1">
              <a:lnSpc>
                <a:spcPct val="90000"/>
              </a:lnSpc>
              <a:spcBef>
                <a:spcPct val="0"/>
              </a:spcBef>
              <a:spcAft>
                <a:spcPct val="0"/>
              </a:spcAft>
              <a:buNone/>
              <a:defRPr lang="en-US" sz="5400" kern="1200" dirty="0">
                <a:gradFill>
                  <a:gsLst>
                    <a:gs pos="0">
                      <a:srgbClr val="FFFFFF"/>
                    </a:gs>
                    <a:gs pos="100000">
                      <a:srgbClr val="FFFFFF"/>
                    </a:gs>
                  </a:gsLst>
                  <a:lin ang="5400000" scaled="0"/>
                </a:gradFill>
                <a:latin typeface="Segoe UI Light"/>
                <a:ea typeface="+mn-ea"/>
                <a:cs typeface="+mn-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6991284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79371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884854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902180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734501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31660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161450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18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50253579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6235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94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186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3158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8773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235671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41530749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5915080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18545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Slide 2">
    <p:bg>
      <p:bgPr>
        <a:solidFill>
          <a:srgbClr val="3C3C3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97893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398792" y="6061766"/>
            <a:ext cx="1522404" cy="326167"/>
          </a:xfrm>
          <a:prstGeom prst="rect">
            <a:avLst/>
          </a:prstGeom>
        </p:spPr>
      </p:pic>
      <p:pic>
        <p:nvPicPr>
          <p:cNvPr id="3" name="Picture 2"/>
          <p:cNvPicPr>
            <a:picLocks noChangeAspect="1"/>
          </p:cNvPicPr>
          <p:nvPr userDrawn="1"/>
        </p:nvPicPr>
        <p:blipFill>
          <a:blip r:embed="rId5">
            <a:lum bright="100000"/>
          </a:blip>
          <a:stretch>
            <a:fillRect/>
          </a:stretch>
        </p:blipFill>
        <p:spPr>
          <a:xfrm>
            <a:off x="448213" y="415014"/>
            <a:ext cx="7007731" cy="1324391"/>
          </a:xfrm>
          <a:prstGeom prst="rect">
            <a:avLst/>
          </a:prstGeom>
        </p:spPr>
      </p:pic>
    </p:spTree>
    <p:extLst>
      <p:ext uri="{BB962C8B-B14F-4D97-AF65-F5344CB8AC3E}">
        <p14:creationId xmlns:p14="http://schemas.microsoft.com/office/powerpoint/2010/main" val="14024432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944168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85672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11730443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383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4527" y="2894897"/>
            <a:ext cx="8337473" cy="3963103"/>
          </a:xfrm>
          <a:prstGeom prst="rect">
            <a:avLst/>
          </a:prstGeom>
        </p:spPr>
      </p:pic>
    </p:spTree>
    <p:extLst>
      <p:ext uri="{BB962C8B-B14F-4D97-AF65-F5344CB8AC3E}">
        <p14:creationId xmlns:p14="http://schemas.microsoft.com/office/powerpoint/2010/main" val="172994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7925017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1952761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07316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9717627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6176526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2543044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49954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471456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0990082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936355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8562120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749265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1046578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4031897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9586409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816501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5858907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5152819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5935117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7930067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6698148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0598076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106707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99561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Title Slide 4">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1737"/>
            <a:ext cx="12205063" cy="6900529"/>
          </a:xfrm>
          <a:prstGeom prst="rect">
            <a:avLst/>
          </a:prstGeom>
        </p:spPr>
      </p:pic>
      <p:sp>
        <p:nvSpPr>
          <p:cNvPr id="17" name="Rectangle 16"/>
          <p:cNvSpPr/>
          <p:nvPr userDrawn="1"/>
        </p:nvSpPr>
        <p:spPr>
          <a:xfrm>
            <a:off x="-136476" y="-31738"/>
            <a:ext cx="9265577" cy="6987168"/>
          </a:xfrm>
          <a:prstGeom prst="rect">
            <a:avLst/>
          </a:prstGeom>
          <a:gradFill>
            <a:gsLst>
              <a:gs pos="20000">
                <a:srgbClr val="002244">
                  <a:alpha val="94000"/>
                </a:srgbClr>
              </a:gs>
              <a:gs pos="100000">
                <a:srgbClr val="02214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3256" tIns="46627" rIns="93256" bIns="46627" anchor="ctr"/>
          <a:lstStyle/>
          <a:p>
            <a:pPr algn="ctr" defTabSz="932137">
              <a:defRPr/>
            </a:pPr>
            <a:endParaRPr lang="en-US" sz="1836">
              <a:solidFill>
                <a:prstClr val="white"/>
              </a:solidFill>
            </a:endParaRPr>
          </a:p>
        </p:txBody>
      </p:sp>
      <p:pic>
        <p:nvPicPr>
          <p:cNvPr id="13" name="Picture 12"/>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6" name="Title 3"/>
          <p:cNvSpPr>
            <a:spLocks noGrp="1"/>
          </p:cNvSpPr>
          <p:nvPr>
            <p:ph type="ctrTitle" hasCustomPrompt="1"/>
          </p:nvPr>
        </p:nvSpPr>
        <p:spPr>
          <a:xfrm>
            <a:off x="294973" y="2572562"/>
            <a:ext cx="5150485" cy="2435225"/>
          </a:xfrm>
        </p:spPr>
        <p:txBody>
          <a:bodyPr/>
          <a:lstStyle>
            <a:lvl1pPr defTabSz="914523" fontAlgn="auto">
              <a:spcAft>
                <a:spcPts val="0"/>
              </a:spcAft>
              <a:defRPr/>
            </a:lvl1pPr>
          </a:lstStyle>
          <a:p>
            <a:pPr defTabSz="932901" fontAlgn="auto">
              <a:spcAft>
                <a:spcPts val="0"/>
              </a:spcAft>
              <a:defRPr/>
            </a:pPr>
            <a:r>
              <a:rPr lang="en-US" sz="5998" dirty="0" smtClean="0">
                <a:solidFill>
                  <a:schemeClr val="bg1"/>
                </a:solidFill>
                <a:ea typeface="+mn-ea"/>
              </a:rPr>
              <a:t>Title</a:t>
            </a:r>
            <a:r>
              <a:rPr sz="5998" dirty="0" smtClean="0">
                <a:solidFill>
                  <a:schemeClr val="bg1"/>
                </a:solidFill>
                <a:ea typeface="+mn-ea"/>
              </a:rPr>
              <a:t/>
            </a:r>
            <a:br>
              <a:rPr sz="5998" dirty="0" smtClean="0">
                <a:solidFill>
                  <a:schemeClr val="bg1"/>
                </a:solidFill>
                <a:ea typeface="+mn-ea"/>
              </a:rPr>
            </a:br>
            <a:r>
              <a:rPr sz="3200" dirty="0" smtClean="0">
                <a:solidFill>
                  <a:schemeClr val="bg1"/>
                </a:solidFill>
                <a:ea typeface="+mn-ea"/>
              </a:rPr>
              <a:t>Speaker Name</a:t>
            </a:r>
            <a:r>
              <a:rPr sz="3200" dirty="0">
                <a:solidFill>
                  <a:schemeClr val="bg1"/>
                </a:solidFill>
                <a:ea typeface="+mn-ea"/>
              </a:rPr>
              <a:t/>
            </a:r>
            <a:br>
              <a:rPr sz="3200" dirty="0">
                <a:solidFill>
                  <a:schemeClr val="bg1"/>
                </a:solidFill>
                <a:ea typeface="+mn-ea"/>
              </a:rPr>
            </a:br>
            <a:r>
              <a:rPr sz="3200" dirty="0" smtClean="0">
                <a:solidFill>
                  <a:schemeClr val="bg1"/>
                </a:solidFill>
                <a:ea typeface="+mn-ea"/>
              </a:rPr>
              <a:t>Date</a:t>
            </a:r>
            <a:endParaRPr sz="3200" dirty="0">
              <a:solidFill>
                <a:schemeClr val="bg1"/>
              </a:solidFill>
              <a:ea typeface="+mn-ea"/>
            </a:endParaRPr>
          </a:p>
        </p:txBody>
      </p:sp>
      <p:graphicFrame>
        <p:nvGraphicFramePr>
          <p:cNvPr id="2" name="Object 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57" y="1558"/>
                        <a:ext cx="1556" cy="1556"/>
                      </a:xfrm>
                      <a:prstGeom prst="rect">
                        <a:avLst/>
                      </a:prstGeom>
                    </p:spPr>
                  </p:pic>
                </p:oleObj>
              </mc:Fallback>
            </mc:AlternateContent>
          </a:graphicData>
        </a:graphic>
      </p:graphicFrame>
      <p:pic>
        <p:nvPicPr>
          <p:cNvPr id="10" name="Picture 9"/>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pic>
        <p:nvPicPr>
          <p:cNvPr id="4" name="Picture 3"/>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7761515" y="2727326"/>
            <a:ext cx="2611211" cy="2454275"/>
          </a:xfrm>
          <a:prstGeom prst="rect">
            <a:avLst/>
          </a:prstGeom>
        </p:spPr>
      </p:pic>
      <p:pic>
        <p:nvPicPr>
          <p:cNvPr id="5" name="Picture 4"/>
          <p:cNvPicPr>
            <a:picLocks noChangeAspect="1"/>
          </p:cNvPicPr>
          <p:nvPr userDrawn="1"/>
        </p:nvPicPr>
        <p:blipFill rotWithShape="1">
          <a:blip r:embed="rId9" cstate="print">
            <a:extLst>
              <a:ext uri="{28A0092B-C50C-407E-A947-70E740481C1C}">
                <a14:useLocalDpi xmlns:a14="http://schemas.microsoft.com/office/drawing/2010/main" val="0"/>
              </a:ext>
            </a:extLst>
          </a:blip>
          <a:srcRect/>
          <a:stretch/>
        </p:blipFill>
        <p:spPr>
          <a:xfrm>
            <a:off x="7847046" y="2693437"/>
            <a:ext cx="2525680" cy="2488164"/>
          </a:xfrm>
          <a:prstGeom prst="rect">
            <a:avLst/>
          </a:prstGeom>
        </p:spPr>
      </p:pic>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850151" y="762000"/>
            <a:ext cx="8421597" cy="5953123"/>
          </a:xfrm>
          <a:prstGeom prst="rect">
            <a:avLst/>
          </a:prstGeom>
          <a:effectLst>
            <a:outerShdw blurRad="114300" dist="38100" dir="2700000" algn="tl" rotWithShape="0">
              <a:prstClr val="black">
                <a:alpha val="40000"/>
              </a:prstClr>
            </a:outerShdw>
          </a:effectLst>
        </p:spPr>
      </p:pic>
    </p:spTree>
    <p:extLst>
      <p:ext uri="{BB962C8B-B14F-4D97-AF65-F5344CB8AC3E}">
        <p14:creationId xmlns:p14="http://schemas.microsoft.com/office/powerpoint/2010/main" val="1284581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2"/>
          </p:nvPr>
        </p:nvSpPr>
        <p:spPr>
          <a:xfrm>
            <a:off x="384175" y="1181108"/>
            <a:ext cx="11234738" cy="1834338"/>
          </a:xfrm>
        </p:spPr>
        <p:txBody>
          <a:bodyPr/>
          <a:lstStyle>
            <a:lvl2pPr>
              <a:spcBef>
                <a:spcPts val="6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159804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9" y="228610"/>
            <a:ext cx="11290165" cy="553998"/>
          </a:xfrm>
          <a:prstGeom prst="rect">
            <a:avLst/>
          </a:prstGeom>
        </p:spPr>
        <p:txBody>
          <a:bodyPr/>
          <a:lstStyle/>
          <a:p>
            <a:r>
              <a:rPr lang="en-US" dirty="0" smtClean="0"/>
              <a:t>Title and content</a:t>
            </a:r>
            <a:endParaRPr lang="en-US" dirty="0"/>
          </a:p>
        </p:txBody>
      </p:sp>
      <p:sp>
        <p:nvSpPr>
          <p:cNvPr id="8" name="Text Placeholder 7"/>
          <p:cNvSpPr>
            <a:spLocks noGrp="1"/>
          </p:cNvSpPr>
          <p:nvPr>
            <p:ph type="body" sz="quarter" idx="10"/>
          </p:nvPr>
        </p:nvSpPr>
        <p:spPr>
          <a:xfrm>
            <a:off x="381000" y="1604075"/>
            <a:ext cx="11358563" cy="17573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1"/>
          </p:nvPr>
        </p:nvSpPr>
        <p:spPr>
          <a:xfrm>
            <a:off x="381000" y="782638"/>
            <a:ext cx="11290300" cy="424732"/>
          </a:xfrm>
        </p:spPr>
        <p:txBody>
          <a:bodyPr/>
          <a:lstStyle>
            <a:lvl1pPr>
              <a:defRPr sz="2353">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7107441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9" y="228610"/>
            <a:ext cx="11290165" cy="553998"/>
          </a:xfrm>
          <a:prstGeom prst="rect">
            <a:avLst/>
          </a:prstGeom>
        </p:spPr>
        <p:txBody>
          <a:bodyPr/>
          <a:lstStyle/>
          <a:p>
            <a:r>
              <a:rPr lang="en-US" dirty="0" smtClean="0"/>
              <a:t>Title and content</a:t>
            </a:r>
            <a:endParaRPr lang="en-US" dirty="0"/>
          </a:p>
        </p:txBody>
      </p:sp>
      <p:sp>
        <p:nvSpPr>
          <p:cNvPr id="10" name="Text Placeholder 9"/>
          <p:cNvSpPr>
            <a:spLocks noGrp="1"/>
          </p:cNvSpPr>
          <p:nvPr>
            <p:ph type="body" sz="quarter" idx="11"/>
          </p:nvPr>
        </p:nvSpPr>
        <p:spPr>
          <a:xfrm>
            <a:off x="381000" y="782638"/>
            <a:ext cx="11290300" cy="424732"/>
          </a:xfrm>
        </p:spPr>
        <p:txBody>
          <a:bodyPr/>
          <a:lstStyle>
            <a:lvl1pPr>
              <a:defRPr sz="2353">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2030570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2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381006" y="1191864"/>
            <a:ext cx="5184537" cy="1757394"/>
          </a:xfrm>
          <a:prstGeom prst="rect">
            <a:avLst/>
          </a:prstGeo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6096003" y="1191858"/>
            <a:ext cx="4573191" cy="2186618"/>
          </a:xfrm>
          <a:prstGeom prst="rect">
            <a:avLst/>
          </a:prstGeo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624573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3 COLUMN">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1009" y="1600209"/>
            <a:ext cx="3658553" cy="1969344"/>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568"/>
            </a:lvl2pPr>
            <a:lvl3pPr>
              <a:defRPr sz="1176"/>
            </a:lvl3pPr>
            <a:lvl4pPr>
              <a:defRPr sz="1078"/>
            </a:lvl4pPr>
            <a:lvl5pPr>
              <a:defRPr sz="107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1"/>
          </p:nvPr>
        </p:nvSpPr>
        <p:spPr>
          <a:xfrm>
            <a:off x="4268222" y="1600209"/>
            <a:ext cx="3658553" cy="1928605"/>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8"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078"/>
            </a:lvl3pPr>
            <a:lvl4pPr>
              <a:defRPr sz="980"/>
            </a:lvl4pPr>
            <a:lvl5pPr>
              <a:defRPr sz="98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8155433" y="1600209"/>
            <a:ext cx="3658553" cy="1928605"/>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8"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078"/>
            </a:lvl3pPr>
            <a:lvl4pPr>
              <a:defRPr sz="980"/>
            </a:lvl4pPr>
            <a:lvl5pPr>
              <a:defRPr sz="98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3"/>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772922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UE | SID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206706" y="228610"/>
            <a:ext cx="6464464" cy="553998"/>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6703" y="1181101"/>
            <a:ext cx="6464465" cy="1521218"/>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8"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76"/>
            </a:lvl3pPr>
            <a:lvl4pPr>
              <a:defRPr sz="1078"/>
            </a:lvl4pPr>
            <a:lvl5pPr>
              <a:defRPr sz="107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75639085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 GREY Non-Bulleted Conten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1003" y="1191867"/>
            <a:ext cx="11541925" cy="1548377"/>
          </a:xfrm>
          <a:prstGeom prst="rect">
            <a:avLst/>
          </a:prstGeom>
        </p:spPr>
        <p:txBody>
          <a:bodyPr/>
          <a:lstStyle>
            <a:lvl1pPr>
              <a:defRPr lang="en-US" sz="3235" b="0" kern="40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a:defRPr sz="1568"/>
            </a:lvl2pPr>
            <a:lvl3pPr>
              <a:defRPr sz="1372"/>
            </a:lvl3pPr>
            <a:lvl4pPr>
              <a:defRPr sz="1078"/>
            </a:lvl4pPr>
            <a:lvl5pPr>
              <a:defRPr sz="107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81009" y="228610"/>
            <a:ext cx="11290165" cy="553998"/>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59382901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9751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173681679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f Bullets are required ">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2426" y="1191864"/>
            <a:ext cx="11204318" cy="1757394"/>
          </a:xfrm>
        </p:spPr>
        <p:txBody>
          <a:bodyPr/>
          <a:lstStyle>
            <a:lvl2pPr marL="290259" indent="-290259">
              <a:buFont typeface="Arial" panose="020B0604020202020204" pitchFamily="34" charset="0"/>
              <a:buChar char="•"/>
              <a:defRPr/>
            </a:lvl2pPr>
            <a:lvl3pPr marL="569416" indent="-285502">
              <a:buFont typeface="Arial" panose="020B0604020202020204" pitchFamily="34" charset="0"/>
              <a:buChar char="•"/>
              <a:defRPr/>
            </a:lvl3pPr>
            <a:lvl4pPr marL="794646" indent="-285502">
              <a:buFont typeface="Arial" panose="020B0604020202020204" pitchFamily="34" charset="0"/>
              <a:buChar char="•"/>
              <a:defRPr/>
            </a:lvl4pPr>
            <a:lvl5pPr marL="1032565" indent="-285502">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DC3C00"/>
                </a:solidFill>
              </a:rPr>
              <a:pPr/>
              <a:t>‹#›</a:t>
            </a:fld>
            <a:endParaRPr lang="en-US">
              <a:solidFill>
                <a:srgbClr val="DC3C00"/>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42953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b head Bullets are required ">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2370" y="1610312"/>
            <a:ext cx="11204318" cy="1757394"/>
          </a:xfrm>
        </p:spPr>
        <p:txBody>
          <a:bodyPr/>
          <a:lstStyle>
            <a:lvl2pPr marL="290259" indent="-290259">
              <a:buFont typeface="Arial" panose="020B0604020202020204" pitchFamily="34" charset="0"/>
              <a:buChar char="•"/>
              <a:defRPr/>
            </a:lvl2pPr>
            <a:lvl3pPr marL="569416" indent="-285502">
              <a:buFont typeface="Arial" panose="020B0604020202020204" pitchFamily="34" charset="0"/>
              <a:buChar char="•"/>
              <a:defRPr/>
            </a:lvl3pPr>
            <a:lvl4pPr marL="794646" indent="-285502">
              <a:buFont typeface="Arial" panose="020B0604020202020204" pitchFamily="34" charset="0"/>
              <a:buChar char="•"/>
              <a:defRPr/>
            </a:lvl4pPr>
            <a:lvl5pPr marL="1032565" indent="-285502">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DC3C00"/>
                </a:solidFill>
              </a:rPr>
              <a:pPr/>
              <a:t>‹#›</a:t>
            </a:fld>
            <a:endParaRPr lang="en-US">
              <a:solidFill>
                <a:srgbClr val="DC3C00"/>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2"/>
          </p:nvPr>
        </p:nvSpPr>
        <p:spPr>
          <a:xfrm>
            <a:off x="381000" y="782638"/>
            <a:ext cx="11215688" cy="424732"/>
          </a:xfrm>
        </p:spPr>
        <p:txBody>
          <a:bodyPr/>
          <a:lstStyle>
            <a:lvl1pPr>
              <a:defRPr sz="2353">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191941307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087907" y="2042391"/>
            <a:ext cx="10378369" cy="2103639"/>
          </a:xfrm>
          <a:prstGeom prst="rect">
            <a:avLst/>
          </a:prstGeom>
        </p:spPr>
        <p:txBody>
          <a:bodyPr/>
          <a:lstStyle>
            <a:lvl1pPr marL="0" indent="0" defTabSz="659156">
              <a:spcBef>
                <a:spcPts val="1730"/>
              </a:spcBef>
              <a:buSzPct val="90000"/>
              <a:buNone/>
              <a:defRPr lang="en-US" spc="0" dirty="0">
                <a:solidFill>
                  <a:schemeClr val="accent1"/>
                </a:solidFill>
              </a:defRPr>
            </a:lvl1pPr>
          </a:lstStyle>
          <a:p>
            <a:pPr defTabSz="672402">
              <a:spcBef>
                <a:spcPts val="1765"/>
              </a:spcBef>
              <a:buSzPct val="90000"/>
            </a:pPr>
            <a:r>
              <a:rPr lang="en-US" sz="3627" kern="4000" dirty="0" smtClean="0">
                <a:solidFill>
                  <a:srgbClr val="DC3C00"/>
                </a:solidFill>
                <a:latin typeface="+mj-lt"/>
              </a:rPr>
              <a:t>The network of physical objects that contain embedded technology to communicate and interact with their internal states or the external environment.</a:t>
            </a:r>
            <a:endParaRPr lang="en-US" sz="3627" kern="4000" dirty="0">
              <a:solidFill>
                <a:srgbClr val="DC3C00"/>
              </a:solidFill>
              <a:latin typeface="+mj-lt"/>
            </a:endParaRPr>
          </a:p>
        </p:txBody>
      </p:sp>
      <p:sp>
        <p:nvSpPr>
          <p:cNvPr id="10" name="Text Placeholder 9"/>
          <p:cNvSpPr>
            <a:spLocks noGrp="1"/>
          </p:cNvSpPr>
          <p:nvPr>
            <p:ph type="body" sz="quarter" idx="11" hasCustomPrompt="1"/>
          </p:nvPr>
        </p:nvSpPr>
        <p:spPr>
          <a:xfrm>
            <a:off x="6921264" y="5658732"/>
            <a:ext cx="4545012" cy="450851"/>
          </a:xfrm>
          <a:prstGeom prst="rect">
            <a:avLst/>
          </a:prstGeom>
        </p:spPr>
        <p:txBody>
          <a:bodyPr>
            <a:normAutofit/>
          </a:bodyPr>
          <a:lstStyle>
            <a:lvl1pPr marL="0" indent="0" algn="r">
              <a:buNone/>
              <a:defRPr sz="1176">
                <a:solidFill>
                  <a:srgbClr val="000000"/>
                </a:solidFill>
              </a:defRPr>
            </a:lvl1pPr>
          </a:lstStyle>
          <a:p>
            <a:pPr lvl="0"/>
            <a:r>
              <a:rPr lang="en-US" dirty="0" smtClean="0"/>
              <a:t>Source</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4926575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UE | SIDE TEXT">
    <p:bg>
      <p:bgPr>
        <a:solidFill>
          <a:schemeClr val="accent1"/>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9469" y="1371602"/>
            <a:ext cx="5876808"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765">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45583" y="228610"/>
            <a:ext cx="582558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059428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Red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3548" y="1371602"/>
            <a:ext cx="5806506"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lang="en-US" sz="1765"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55939" y="228610"/>
            <a:ext cx="581523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2960243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EEN | SIDE TEXT">
    <p:bg>
      <p:bgPr>
        <a:solidFill>
          <a:schemeClr val="accent3"/>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9469" y="1371602"/>
            <a:ext cx="5876808"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765">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45583" y="228610"/>
            <a:ext cx="582558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020199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urple | SIDE TEXT">
    <p:bg>
      <p:bgPr>
        <a:solidFill>
          <a:schemeClr val="accent4"/>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9469" y="1371602"/>
            <a:ext cx="5876808"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765">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45583" y="228610"/>
            <a:ext cx="582558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805181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5401" y="228610"/>
            <a:ext cx="11275770" cy="553998"/>
          </a:xfrm>
          <a:prstGeom prst="rect">
            <a:avLst/>
          </a:prstGeo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3" y="1447802"/>
            <a:ext cx="11290169" cy="1757394"/>
          </a:xfrm>
          <a:prstGeom prst="rect">
            <a:avLst/>
          </a:prstGeom>
        </p:spPr>
        <p:txBody>
          <a:bodyPr/>
          <a:lstStyle>
            <a:lvl1pPr>
              <a:buClr>
                <a:srgbClr val="FFFFFF"/>
              </a:buClr>
              <a:buSzPct val="70000"/>
              <a:buFont typeface="Wingdings" pitchFamily="2" charset="2"/>
              <a:buNone/>
              <a:defRPr>
                <a:gradFill>
                  <a:gsLst>
                    <a:gs pos="0">
                      <a:srgbClr val="FFFFFF"/>
                    </a:gs>
                    <a:gs pos="86000">
                      <a:srgbClr val="FFFFFF"/>
                    </a:gs>
                  </a:gsLst>
                  <a:lin ang="5400000" scaled="0"/>
                </a:gradFill>
              </a:defRPr>
            </a:lvl1pPr>
            <a:lvl2pPr>
              <a:buClr>
                <a:srgbClr val="FFFFFF"/>
              </a:buClr>
              <a:buSzPct val="70000"/>
              <a:buFont typeface="Wingdings" pitchFamily="2" charset="2"/>
              <a:buNone/>
              <a:defRPr>
                <a:gradFill>
                  <a:gsLst>
                    <a:gs pos="0">
                      <a:srgbClr val="FFFFFF"/>
                    </a:gs>
                    <a:gs pos="86000">
                      <a:srgbClr val="FFFFFF"/>
                    </a:gs>
                  </a:gsLst>
                  <a:lin ang="5400000" scaled="0"/>
                </a:gradFill>
              </a:defRPr>
            </a:lvl2pPr>
            <a:lvl3pPr>
              <a:buClr>
                <a:srgbClr val="FFFFFF"/>
              </a:buClr>
              <a:buSzPct val="70000"/>
              <a:buFont typeface="Wingdings" pitchFamily="2" charset="2"/>
              <a:buNone/>
              <a:defRPr>
                <a:gradFill>
                  <a:gsLst>
                    <a:gs pos="0">
                      <a:srgbClr val="FFFFFF"/>
                    </a:gs>
                    <a:gs pos="86000">
                      <a:srgbClr val="FFFFFF"/>
                    </a:gs>
                  </a:gsLst>
                  <a:lin ang="5400000" scaled="0"/>
                </a:gradFill>
              </a:defRPr>
            </a:lvl3pPr>
            <a:lvl4pPr>
              <a:buClr>
                <a:srgbClr val="FFFFFF"/>
              </a:buClr>
              <a:buSzPct val="70000"/>
              <a:buFont typeface="Wingdings" pitchFamily="2" charset="2"/>
              <a:buNone/>
              <a:defRPr>
                <a:gradFill>
                  <a:gsLst>
                    <a:gs pos="0">
                      <a:srgbClr val="FFFFFF"/>
                    </a:gs>
                    <a:gs pos="86000">
                      <a:srgbClr val="FFFFFF"/>
                    </a:gs>
                  </a:gsLst>
                  <a:lin ang="5400000" scaled="0"/>
                </a:gradFill>
              </a:defRPr>
            </a:lvl4pPr>
            <a:lvl5pPr>
              <a:buClr>
                <a:srgbClr val="FFFFFF"/>
              </a:buClr>
              <a:buSzPct val="70000"/>
              <a:buFont typeface="Wingdings" pitchFamily="2" charset="2"/>
              <a:buNone/>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5" y="6238894"/>
            <a:ext cx="12192001" cy="619125"/>
          </a:xfrm>
          <a:prstGeom prst="rect">
            <a:avLst/>
          </a:prstGeom>
          <a:solidFill>
            <a:srgbClr val="FFFF99"/>
          </a:solidFill>
        </p:spPr>
        <p:txBody>
          <a:bodyPr wrap="square" lIns="116536" tIns="58268" rIns="116536" bIns="5826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25476518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74463629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89389581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Blank Color 1 Layou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94017690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263847110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p:nvSpPr>
        <p:spPr>
          <a:xfrm>
            <a:off x="429776" y="5868849"/>
            <a:ext cx="11361348" cy="584775"/>
          </a:xfrm>
          <a:prstGeom prst="rect">
            <a:avLst/>
          </a:prstGeom>
        </p:spPr>
        <p:txBody>
          <a:bodyPr wrap="square" lIns="91366" tIns="45680" rIns="91366" bIns="45680">
            <a:spAutoFit/>
          </a:bodyPr>
          <a:lstStyle/>
          <a:p>
            <a:pPr defTabSz="913304" eaLnBrk="0" hangingPunct="0"/>
            <a:r>
              <a:rPr lang="en-US" sz="784" dirty="0" smtClean="0">
                <a:gradFill>
                  <a:gsLst>
                    <a:gs pos="0">
                      <a:srgbClr val="FFFFFF"/>
                    </a:gs>
                    <a:gs pos="100000">
                      <a:srgbClr val="FFFFFF"/>
                    </a:gs>
                  </a:gsLst>
                  <a:lin ang="5400000" scaled="0"/>
                </a:gradFill>
                <a:cs typeface="Arial" charset="0"/>
              </a:rPr>
              <a:t>© 2014 Microsoft Corporation. All rights reserved. Microsoft, Windows, Windows Vista and other product names are or may be registered trademarks and/or trademarks in the U.S. and/or other countries.</a:t>
            </a:r>
          </a:p>
          <a:p>
            <a:pPr defTabSz="913304" eaLnBrk="0" hangingPunct="0"/>
            <a:r>
              <a:rPr lang="en-US" sz="784" dirty="0" smtClean="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784" dirty="0">
              <a:gradFill>
                <a:gsLst>
                  <a:gs pos="0">
                    <a:srgbClr val="FFFFFF"/>
                  </a:gs>
                  <a:gs pos="100000">
                    <a:srgbClr val="FFFFFF"/>
                  </a:gs>
                </a:gsLst>
                <a:lin ang="5400000" scaled="0"/>
              </a:gradFill>
              <a:cs typeface="Arial" charset="0"/>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8840" y="2655147"/>
            <a:ext cx="5005707" cy="1084998"/>
          </a:xfrm>
          <a:prstGeom prst="rect">
            <a:avLst/>
          </a:prstGeom>
        </p:spPr>
      </p:pic>
    </p:spTree>
    <p:extLst>
      <p:ext uri="{BB962C8B-B14F-4D97-AF65-F5344CB8AC3E}">
        <p14:creationId xmlns:p14="http://schemas.microsoft.com/office/powerpoint/2010/main" val="41280650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1"/>
            <a:ext cx="12190413" cy="6858001"/>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59" y="1559"/>
          <a:ext cx="1555" cy="1556"/>
        </p:xfrm>
        <a:graphic>
          <a:graphicData uri="http://schemas.openxmlformats.org/presentationml/2006/ole">
            <mc:AlternateContent xmlns:mc="http://schemas.openxmlformats.org/markup-compatibility/2006">
              <mc:Choice xmlns:v="urn:schemas-microsoft-com:vml" Requires="v">
                <p:oleObj spid="_x0000_s205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9" y="1559"/>
                        <a:ext cx="1555" cy="1556"/>
                      </a:xfrm>
                      <a:prstGeom prst="rect">
                        <a:avLst/>
                      </a:prstGeom>
                    </p:spPr>
                  </p:pic>
                </p:oleObj>
              </mc:Fallback>
            </mc:AlternateContent>
          </a:graphicData>
        </a:graphic>
      </p:graphicFrame>
      <p:sp>
        <p:nvSpPr>
          <p:cNvPr id="9" name="Rectangle 8"/>
          <p:cNvSpPr/>
          <p:nvPr/>
        </p:nvSpPr>
        <p:spPr bwMode="auto">
          <a:xfrm>
            <a:off x="0" y="548370"/>
            <a:ext cx="7956223" cy="3818020"/>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2" tIns="143362" rIns="179202" bIns="143362" numCol="1" spcCol="0" rtlCol="0" fromWordArt="0" anchor="t" anchorCtr="0" forceAA="0" compatLnSpc="1">
            <a:prstTxWarp prst="textNoShape">
              <a:avLst/>
            </a:prstTxWarp>
            <a:noAutofit/>
          </a:bodyPr>
          <a:lstStyle/>
          <a:p>
            <a:pPr algn="ctr" defTabSz="91363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57201" y="699106"/>
            <a:ext cx="7272318" cy="1329595"/>
          </a:xfrm>
          <a:prstGeom prst="rect">
            <a:avLst/>
          </a:prstGeom>
        </p:spPr>
        <p:txBody>
          <a:bodyPr wrap="square" lIns="143407" tIns="0" rIns="143407" bIns="0">
            <a:spAutoFit/>
          </a:bodyPr>
          <a:lstStyle>
            <a:lvl1pPr>
              <a:lnSpc>
                <a:spcPct val="90000"/>
              </a:lnSpc>
              <a:spcBef>
                <a:spcPts val="0"/>
              </a:spcBef>
              <a:defRPr sz="48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1" y="3155392"/>
            <a:ext cx="6152293" cy="581698"/>
          </a:xfrm>
          <a:prstGeom prst="rect">
            <a:avLst/>
          </a:prstGeom>
        </p:spPr>
        <p:txBody>
          <a:bodyPr lIns="143407" tIns="0" rIns="143407" bIns="0"/>
          <a:lstStyle>
            <a:lvl1pPr marL="0" indent="0" algn="l">
              <a:lnSpc>
                <a:spcPct val="90000"/>
              </a:lnSpc>
              <a:spcBef>
                <a:spcPts val="0"/>
              </a:spcBef>
              <a:buNone/>
              <a:defRPr sz="2100">
                <a:solidFill>
                  <a:schemeClr val="bg1"/>
                </a:solidFill>
                <a:latin typeface="+mn-lt"/>
              </a:defRPr>
            </a:lvl1pPr>
            <a:lvl2pPr marL="447963" indent="0" algn="ctr">
              <a:buNone/>
              <a:defRPr>
                <a:solidFill>
                  <a:schemeClr val="tx1">
                    <a:tint val="75000"/>
                  </a:schemeClr>
                </a:solidFill>
              </a:defRPr>
            </a:lvl2pPr>
            <a:lvl3pPr marL="895928" indent="0" algn="ctr">
              <a:buNone/>
              <a:defRPr>
                <a:solidFill>
                  <a:schemeClr val="tx1">
                    <a:tint val="75000"/>
                  </a:schemeClr>
                </a:solidFill>
              </a:defRPr>
            </a:lvl3pPr>
            <a:lvl4pPr marL="1343892" indent="0" algn="ctr">
              <a:buNone/>
              <a:defRPr>
                <a:solidFill>
                  <a:schemeClr val="tx1">
                    <a:tint val="75000"/>
                  </a:schemeClr>
                </a:solidFill>
              </a:defRPr>
            </a:lvl4pPr>
            <a:lvl5pPr marL="1791858" indent="0" algn="ctr">
              <a:buNone/>
              <a:defRPr>
                <a:solidFill>
                  <a:schemeClr val="tx1">
                    <a:tint val="75000"/>
                  </a:schemeClr>
                </a:solidFill>
              </a:defRPr>
            </a:lvl5pPr>
            <a:lvl6pPr marL="2239821" indent="0" algn="ctr">
              <a:buNone/>
              <a:defRPr>
                <a:solidFill>
                  <a:schemeClr val="tx1">
                    <a:tint val="75000"/>
                  </a:schemeClr>
                </a:solidFill>
              </a:defRPr>
            </a:lvl6pPr>
            <a:lvl7pPr marL="2687785" indent="0" algn="ctr">
              <a:buNone/>
              <a:defRPr>
                <a:solidFill>
                  <a:schemeClr val="tx1">
                    <a:tint val="75000"/>
                  </a:schemeClr>
                </a:solidFill>
              </a:defRPr>
            </a:lvl7pPr>
            <a:lvl8pPr marL="3135749" indent="0" algn="ctr">
              <a:buNone/>
              <a:defRPr>
                <a:solidFill>
                  <a:schemeClr val="tx1">
                    <a:tint val="75000"/>
                  </a:schemeClr>
                </a:solidFill>
              </a:defRPr>
            </a:lvl8pPr>
            <a:lvl9pPr marL="3583712"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81" y="2102567"/>
            <a:ext cx="7291254" cy="863867"/>
          </a:xfrm>
          <a:prstGeom prst="rect">
            <a:avLst/>
          </a:prstGeom>
        </p:spPr>
        <p:txBody>
          <a:bodyPr lIns="143407" tIns="0" rIns="143407" bIns="0">
            <a:normAutofit/>
          </a:bodyPr>
          <a:lstStyle>
            <a:lvl1pPr marL="0" indent="0">
              <a:lnSpc>
                <a:spcPct val="90000"/>
              </a:lnSpc>
              <a:spcBef>
                <a:spcPts val="0"/>
              </a:spcBef>
              <a:buNone/>
              <a:defRPr sz="2000" baseline="0">
                <a:solidFill>
                  <a:schemeClr val="bg1"/>
                </a:solidFill>
                <a:latin typeface="+mn-lt"/>
              </a:defRPr>
            </a:lvl1pPr>
            <a:lvl2pPr marL="335973" indent="0">
              <a:buNone/>
              <a:defRPr sz="1600">
                <a:solidFill>
                  <a:schemeClr val="bg1"/>
                </a:solidFill>
                <a:latin typeface="+mj-lt"/>
              </a:defRPr>
            </a:lvl2pPr>
            <a:lvl3pPr marL="559956" indent="0">
              <a:buNone/>
              <a:defRPr sz="1300">
                <a:solidFill>
                  <a:schemeClr val="bg1"/>
                </a:solidFill>
                <a:latin typeface="+mj-lt"/>
              </a:defRPr>
            </a:lvl3pPr>
            <a:lvl4pPr marL="783937" indent="0">
              <a:buNone/>
              <a:defRPr sz="1200">
                <a:solidFill>
                  <a:schemeClr val="bg1"/>
                </a:solidFill>
                <a:latin typeface="+mj-lt"/>
              </a:defRPr>
            </a:lvl4pPr>
            <a:lvl5pPr marL="1007919" indent="0">
              <a:buNone/>
              <a:defRPr sz="12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3" y="6402581"/>
            <a:ext cx="1278487" cy="280187"/>
          </a:xfrm>
          <a:prstGeom prst="rect">
            <a:avLst/>
          </a:prstGeom>
        </p:spPr>
      </p:pic>
    </p:spTree>
    <p:extLst>
      <p:ext uri="{BB962C8B-B14F-4D97-AF65-F5344CB8AC3E}">
        <p14:creationId xmlns:p14="http://schemas.microsoft.com/office/powerpoint/2010/main" val="2448670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IGHT BLUE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31952" y="1371601"/>
            <a:ext cx="11356757" cy="1425005"/>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800"/>
            </a:lvl2pPr>
            <a:lvl3pPr>
              <a:defRPr sz="14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86849867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IGHT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1952" y="914400"/>
            <a:ext cx="11372579" cy="1323952"/>
          </a:xfrm>
        </p:spPr>
        <p:txBody>
          <a:bodyPr/>
          <a:lstStyle>
            <a:lvl1pPr>
              <a:spcBef>
                <a:spcPts val="3600"/>
              </a:spcBef>
              <a:defRPr lang="en-US" sz="2400" kern="4000" spc="-100" baseline="0" dirty="0" smtClean="0">
                <a:solidFill>
                  <a:srgbClr val="595959"/>
                </a:solidFill>
                <a:latin typeface="Segoe UI Light" pitchFamily="34" charset="0"/>
                <a:ea typeface="+mn-ea"/>
                <a:cs typeface="+mn-cs"/>
              </a:defRPr>
            </a:lvl1pPr>
            <a:lvl2pPr>
              <a:defRPr sz="1800"/>
            </a:lvl2pPr>
            <a:lvl3pPr>
              <a:defRPr sz="14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83644908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LIGHT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1953" y="1371600"/>
            <a:ext cx="11051878" cy="1434752"/>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marL="285750" indent="-285750">
              <a:buFont typeface="Arial" pitchFamily="34" charset="0"/>
              <a:buChar char="•"/>
              <a:defRPr sz="1800"/>
            </a:lvl2pPr>
            <a:lvl3pPr marL="460375" indent="-171450">
              <a:buFont typeface="Arial" pitchFamily="34" charset="0"/>
              <a:buChar char="•"/>
              <a:defRPr sz="1400"/>
            </a:lvl3pPr>
            <a:lvl4pPr marL="630238" indent="-171450">
              <a:buFont typeface="Arial" pitchFamily="34" charset="0"/>
              <a:buChar char="•"/>
              <a:defRPr sz="1100"/>
            </a:lvl4pPr>
            <a:lvl5pPr marL="801688" indent="-171450">
              <a:buFont typeface="Arial" pitchFamily="34" charset="0"/>
              <a:buChar cha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11616347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LT BLUE 2 COLUMN">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87338" y="228601"/>
            <a:ext cx="11383828" cy="553998"/>
          </a:xfrm>
        </p:spPr>
        <p:txBody>
          <a:bodyPr/>
          <a:lstStyle/>
          <a:p>
            <a:r>
              <a:rPr lang="en-US" smtClean="0"/>
              <a:t>Click to edit Master title style</a:t>
            </a:r>
            <a:endParaRPr lang="en-US" dirty="0"/>
          </a:p>
        </p:txBody>
      </p:sp>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30364" y="2057400"/>
            <a:ext cx="5184537" cy="1434752"/>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6096000" y="2057400"/>
            <a:ext cx="4573191" cy="1890774"/>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97463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IGHT BLUE 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531951" y="2057400"/>
            <a:ext cx="3658553" cy="1808700"/>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600"/>
            </a:lvl2pPr>
            <a:lvl3pPr>
              <a:defRPr sz="1200"/>
            </a:lvl3pPr>
            <a:lvl4pPr>
              <a:defRPr sz="1050"/>
            </a:lvl4pPr>
            <a:lvl5pP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1"/>
          </p:nvPr>
        </p:nvSpPr>
        <p:spPr>
          <a:xfrm>
            <a:off x="4419164" y="2057400"/>
            <a:ext cx="3658553" cy="1781000"/>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8306375" y="2057400"/>
            <a:ext cx="3658553" cy="1781000"/>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3"/>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92290136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 LIGHT BLUE | SIDE TEX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266724" y="1371600"/>
            <a:ext cx="7393325" cy="1365502"/>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200"/>
            </a:lvl3pPr>
            <a:lvl4pPr>
              <a:defRPr sz="1050"/>
            </a:lvl4pPr>
            <a:lvl5pP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79880357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 DK BLUE  Non-Bulleted Content">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a:xfrm>
            <a:off x="521344" y="1371600"/>
            <a:ext cx="11204318"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987058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K BLUE ">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0"/>
          </p:nvPr>
        </p:nvSpPr>
        <p:spPr>
          <a:xfrm>
            <a:off x="521344" y="1371600"/>
            <a:ext cx="11204318"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142333799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DK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1951" y="1371600"/>
            <a:ext cx="10899231" cy="1407052"/>
          </a:xfrm>
        </p:spPr>
        <p:txBody>
          <a:bodyPr/>
          <a:lstStyle>
            <a:lvl1pPr marL="0" indent="0">
              <a:buFont typeface="Wingdings" pitchFamily="2" charset="2"/>
              <a:buNone/>
              <a:defRPr>
                <a:gradFill flip="none" rotWithShape="1">
                  <a:gsLst>
                    <a:gs pos="0">
                      <a:schemeClr val="accent2"/>
                    </a:gs>
                    <a:gs pos="85000">
                      <a:schemeClr val="accent2"/>
                    </a:gs>
                  </a:gsLst>
                  <a:path path="circle">
                    <a:fillToRect r="100000" b="100000"/>
                  </a:path>
                  <a:tileRect l="-100000" t="-100000"/>
                </a:gradFill>
              </a:defRPr>
            </a:lvl1pPr>
            <a:lvl2pPr marL="231775" indent="-231775">
              <a:buFont typeface="Wingdings" pitchFamily="2" charset="2"/>
              <a:buChar char="§"/>
              <a:defRPr sz="1600"/>
            </a:lvl2pPr>
            <a:lvl3pPr marL="457200" indent="-173038">
              <a:buFont typeface="Wingdings" pitchFamily="2" charset="2"/>
              <a:buChar char="§"/>
              <a:defRPr sz="1400"/>
            </a:lvl3pPr>
            <a:lvl4pPr marL="688975" indent="-173038">
              <a:buFont typeface="Wingdings" pitchFamily="2" charset="2"/>
              <a:buChar char="§"/>
              <a:defRPr sz="1100"/>
            </a:lvl4pPr>
            <a:lvl5pPr marL="854075" indent="-173038">
              <a:buFont typeface="Wingdings" pitchFamily="2" charset="2"/>
              <a:buChar char="§"/>
              <a:tabLst>
                <a:tab pos="974725" algn="l"/>
              </a:tabLst>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983382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K BLUE 2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30364" y="2057400"/>
            <a:ext cx="5184537"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6083120" y="2057400"/>
            <a:ext cx="4573191"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578581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K BLUE 3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25697" y="2057400"/>
            <a:ext cx="3658553"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4377926" y="2057400"/>
            <a:ext cx="3658553"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7"/>
          </p:nvPr>
        </p:nvSpPr>
        <p:spPr>
          <a:xfrm>
            <a:off x="8230155" y="2057400"/>
            <a:ext cx="3658553"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1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28922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K BLUE | SIDE TEX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4266726" y="1371600"/>
            <a:ext cx="7620477"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78405829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 GREY Non-Bulleted Conten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31952" y="1371600"/>
            <a:ext cx="11386054" cy="1407052"/>
          </a:xfrm>
        </p:spPr>
        <p:txBody>
          <a:bodyPr/>
          <a:lstStyle>
            <a:lvl1pPr>
              <a:defRPr lang="en-US" sz="3200" b="0" kern="40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a:defRPr sz="1600"/>
            </a:lvl2pPr>
            <a:lvl3pPr>
              <a:defRPr sz="14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45170913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189603287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userDrawn="1"/>
        </p:nvSpPr>
        <p:spPr bwMode="auto">
          <a:xfrm>
            <a:off x="1" y="0"/>
            <a:ext cx="12192000" cy="6858000"/>
          </a:xfrm>
          <a:prstGeom prst="rect">
            <a:avLst/>
          </a:prstGeom>
          <a:gradFill>
            <a:gsLst>
              <a:gs pos="0">
                <a:srgbClr val="000608"/>
              </a:gs>
              <a:gs pos="50000">
                <a:srgbClr val="005F70"/>
              </a:gs>
              <a:gs pos="100000">
                <a:srgbClr val="000608"/>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 name="Title 2"/>
          <p:cNvSpPr>
            <a:spLocks noGrp="1"/>
          </p:cNvSpPr>
          <p:nvPr>
            <p:ph type="title"/>
          </p:nvPr>
        </p:nvSpPr>
        <p:spPr>
          <a:xfrm>
            <a:off x="0" y="0"/>
            <a:ext cx="12041150" cy="812800"/>
          </a:xfrm>
          <a:noFill/>
        </p:spPr>
        <p:txBody>
          <a:bodyPr lIns="182880" anchor="ctr" anchorCtr="0">
            <a:noAutofit/>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367013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5448884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Windows Frame">
    <p:bg>
      <p:bgPr>
        <a:solidFill>
          <a:schemeClr val="bg1"/>
        </a:solidFill>
        <a:effectLst/>
      </p:bgPr>
    </p:bg>
    <p:spTree>
      <p:nvGrpSpPr>
        <p:cNvPr id="1" name=""/>
        <p:cNvGrpSpPr/>
        <p:nvPr/>
      </p:nvGrpSpPr>
      <p:grpSpPr>
        <a:xfrm>
          <a:off x="0" y="0"/>
          <a:ext cx="0" cy="0"/>
          <a:chOff x="0" y="0"/>
          <a:chExt cx="0" cy="0"/>
        </a:xfrm>
      </p:grpSpPr>
      <p:sp>
        <p:nvSpPr>
          <p:cNvPr id="5" name="Trapezoid 4"/>
          <p:cNvSpPr/>
          <p:nvPr/>
        </p:nvSpPr>
        <p:spPr bwMode="auto">
          <a:xfrm rot="5400000">
            <a:off x="547690" y="913747"/>
            <a:ext cx="4989787" cy="5021263"/>
          </a:xfrm>
          <a:prstGeom prst="trapezoid">
            <a:avLst>
              <a:gd name="adj" fmla="val 132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31951" y="2177882"/>
            <a:ext cx="5021263" cy="2492990"/>
          </a:xfrm>
        </p:spPr>
        <p:txBody>
          <a:bodyPr lIns="146304" rIns="146304" anchor="ctr" anchorCtr="0"/>
          <a:lstStyle>
            <a:lvl1pPr>
              <a:defRPr lang="en-US" sz="6000" kern="4000" spc="-150"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553319" y="2936296"/>
            <a:ext cx="5223522" cy="976165"/>
          </a:xfrm>
        </p:spPr>
        <p:txBody>
          <a:bodyPr anchor="ctr" anchorCtr="0"/>
          <a:lstStyle>
            <a:lvl1pPr>
              <a:defRPr>
                <a:solidFill>
                  <a:schemeClr val="accent1"/>
                </a:solidFill>
              </a:defRPr>
            </a:lvl1pPr>
            <a:lvl2pPr>
              <a:defRPr lang="en-US" sz="1800" kern="4000" spc="-100" baseline="0" dirty="0" smtClean="0">
                <a:solidFill>
                  <a:schemeClr val="tx1">
                    <a:lumMod val="65000"/>
                    <a:lumOff val="35000"/>
                  </a:schemeClr>
                </a:solidFill>
                <a:latin typeface="+mn-lt"/>
                <a:ea typeface="+mn-ea"/>
                <a:cs typeface="+mn-cs"/>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42045993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Windows Frame">
    <p:bg>
      <p:bgPr>
        <a:solidFill>
          <a:schemeClr val="bg1"/>
        </a:solidFill>
        <a:effectLst/>
      </p:bgPr>
    </p:bg>
    <p:spTree>
      <p:nvGrpSpPr>
        <p:cNvPr id="1" name=""/>
        <p:cNvGrpSpPr/>
        <p:nvPr/>
      </p:nvGrpSpPr>
      <p:grpSpPr>
        <a:xfrm>
          <a:off x="0" y="0"/>
          <a:ext cx="0" cy="0"/>
          <a:chOff x="0" y="0"/>
          <a:chExt cx="0" cy="0"/>
        </a:xfrm>
      </p:grpSpPr>
      <p:sp>
        <p:nvSpPr>
          <p:cNvPr id="5" name="Trapezoid 4"/>
          <p:cNvSpPr/>
          <p:nvPr/>
        </p:nvSpPr>
        <p:spPr bwMode="auto">
          <a:xfrm rot="5400000">
            <a:off x="547690" y="913747"/>
            <a:ext cx="4989787" cy="5021263"/>
          </a:xfrm>
          <a:prstGeom prst="trapezoid">
            <a:avLst>
              <a:gd name="adj" fmla="val 1324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31951" y="2177882"/>
            <a:ext cx="5021263" cy="2492990"/>
          </a:xfrm>
        </p:spPr>
        <p:txBody>
          <a:bodyPr lIns="146304" rIns="146304" anchor="ctr" anchorCtr="0"/>
          <a:lstStyle>
            <a:lvl1pPr>
              <a:defRPr lang="en-US" sz="6000" kern="4000" spc="-150"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553319" y="2917060"/>
            <a:ext cx="5223522" cy="1014637"/>
          </a:xfrm>
        </p:spPr>
        <p:txBody>
          <a:bodyPr anchor="ctr" anchorCtr="0"/>
          <a:lstStyle>
            <a:lvl1pPr>
              <a:defRPr>
                <a:gradFill flip="none" rotWithShape="1">
                  <a:gsLst>
                    <a:gs pos="0">
                      <a:schemeClr val="accent2"/>
                    </a:gs>
                    <a:gs pos="87000">
                      <a:schemeClr val="accent2"/>
                    </a:gs>
                  </a:gsLst>
                  <a:path path="circle">
                    <a:fillToRect r="100000" b="100000"/>
                  </a:path>
                  <a:tileRect l="-100000" t="-100000"/>
                </a:gradFill>
              </a:defRPr>
            </a:lvl1pPr>
            <a:lvl2pPr>
              <a:defRPr lang="en-US" sz="1800" kern="4000" spc="-100" baseline="0" dirty="0" smtClean="0">
                <a:solidFill>
                  <a:schemeClr val="tx1">
                    <a:lumMod val="65000"/>
                    <a:lumOff val="35000"/>
                  </a:schemeClr>
                </a:solidFill>
                <a:latin typeface="+mn-lt"/>
                <a:ea typeface="+mn-ea"/>
                <a:cs typeface="+mn-cs"/>
              </a:defRPr>
            </a:lvl2pPr>
            <a:lvl3pPr>
              <a:defRPr sz="1400">
                <a:solidFill>
                  <a:schemeClr val="tx1">
                    <a:lumMod val="65000"/>
                    <a:lumOff val="35000"/>
                  </a:schemeClr>
                </a:solidFill>
              </a:defRPr>
            </a:lvl3pPr>
            <a:lvl4pPr>
              <a:defRPr sz="1050">
                <a:solidFill>
                  <a:schemeClr val="tx1">
                    <a:lumMod val="65000"/>
                    <a:lumOff val="35000"/>
                  </a:schemeClr>
                </a:solidFill>
              </a:defRPr>
            </a:lvl4pPr>
            <a:lvl5pPr>
              <a:defRPr sz="1050">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402121503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1"/>
            <a:ext cx="7393324" cy="1588127"/>
          </a:xfrm>
        </p:spPr>
        <p:txBody>
          <a:bodyPr rIns="91440"/>
          <a:lstStyle>
            <a:lvl1pPr marL="0" indent="0">
              <a:spcBef>
                <a:spcPts val="1800"/>
              </a:spcBef>
              <a:buFont typeface="Arial" pitchFamily="34" charset="0"/>
              <a:buNone/>
              <a:defRPr lang="en-US" sz="3200"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lang="en-US" sz="1800"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0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6047"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6047" rtl="0" eaLnBrk="1" latinLnBrk="0" hangingPunct="1">
              <a:lnSpc>
                <a:spcPct val="90000"/>
              </a:lnSpc>
              <a:spcBef>
                <a:spcPct val="20000"/>
              </a:spcBef>
              <a:buSzPct val="90000"/>
              <a:buFont typeface="Arial" pitchFamily="34" charset="0"/>
              <a:buNone/>
            </a:pPr>
            <a:r>
              <a:rPr lang="en-US" smtClean="0"/>
              <a:t>Second level</a:t>
            </a:r>
          </a:p>
          <a:p>
            <a:pPr marL="0" lvl="2" indent="0" algn="l" defTabSz="686047" rtl="0" eaLnBrk="1" latinLnBrk="0" hangingPunct="1">
              <a:lnSpc>
                <a:spcPct val="90000"/>
              </a:lnSpc>
              <a:spcBef>
                <a:spcPct val="20000"/>
              </a:spcBef>
              <a:buSzPct val="90000"/>
              <a:buFont typeface="Arial" pitchFamily="34" charset="0"/>
              <a:buNone/>
            </a:pPr>
            <a:r>
              <a:rPr lang="en-US" smtClean="0"/>
              <a:t>Third level</a:t>
            </a:r>
          </a:p>
          <a:p>
            <a:pPr marL="0" lvl="3" indent="0" algn="l" defTabSz="686047" rtl="0" eaLnBrk="1" latinLnBrk="0" hangingPunct="1">
              <a:lnSpc>
                <a:spcPct val="90000"/>
              </a:lnSpc>
              <a:spcBef>
                <a:spcPct val="20000"/>
              </a:spcBef>
              <a:buSzPct val="90000"/>
              <a:buFont typeface="Arial" pitchFamily="34" charset="0"/>
              <a:buNone/>
            </a:pPr>
            <a:r>
              <a:rPr lang="en-US" smtClean="0"/>
              <a:t>Fourth level</a:t>
            </a:r>
          </a:p>
          <a:p>
            <a:pPr marL="0" lvl="4" indent="0" algn="l" defTabSz="686047"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4266726" y="228601"/>
            <a:ext cx="7404441" cy="609398"/>
          </a:xfrm>
        </p:spPr>
        <p:txBody>
          <a:bodyPr/>
          <a:lstStyle>
            <a:lvl1pPr>
              <a:defRPr lang="en-US" sz="4400"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6069671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ight  BLUE | SIDE TEXT">
    <p:bg>
      <p:bgPr>
        <a:solidFill>
          <a:schemeClr val="accent1"/>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1"/>
            <a:ext cx="7469544" cy="1588127"/>
          </a:xfrm>
        </p:spPr>
        <p:txBody>
          <a:bodyPr rIns="91440"/>
          <a:lstStyle>
            <a:lvl1pPr marL="0" indent="0">
              <a:spcBef>
                <a:spcPts val="1800"/>
              </a:spcBef>
              <a:buFont typeface="Arial" pitchFamily="34" charset="0"/>
              <a:buNone/>
              <a:defRPr lang="en-US" sz="3200"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800">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6047"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6047" rtl="0" eaLnBrk="1" latinLnBrk="0" hangingPunct="1">
              <a:lnSpc>
                <a:spcPct val="90000"/>
              </a:lnSpc>
              <a:spcBef>
                <a:spcPct val="20000"/>
              </a:spcBef>
              <a:buSzPct val="90000"/>
              <a:buFont typeface="Arial" pitchFamily="34" charset="0"/>
              <a:buNone/>
            </a:pPr>
            <a:r>
              <a:rPr lang="en-US" smtClean="0"/>
              <a:t>Second level</a:t>
            </a:r>
          </a:p>
          <a:p>
            <a:pPr marL="0" lvl="2" indent="0" algn="l" defTabSz="686047" rtl="0" eaLnBrk="1" latinLnBrk="0" hangingPunct="1">
              <a:lnSpc>
                <a:spcPct val="90000"/>
              </a:lnSpc>
              <a:spcBef>
                <a:spcPct val="20000"/>
              </a:spcBef>
              <a:buSzPct val="90000"/>
              <a:buFont typeface="Arial" pitchFamily="34" charset="0"/>
              <a:buNone/>
            </a:pPr>
            <a:r>
              <a:rPr lang="en-US" smtClean="0"/>
              <a:t>Third level</a:t>
            </a:r>
          </a:p>
          <a:p>
            <a:pPr marL="0" lvl="3" indent="0" algn="l" defTabSz="686047" rtl="0" eaLnBrk="1" latinLnBrk="0" hangingPunct="1">
              <a:lnSpc>
                <a:spcPct val="90000"/>
              </a:lnSpc>
              <a:spcBef>
                <a:spcPct val="20000"/>
              </a:spcBef>
              <a:buSzPct val="90000"/>
              <a:buFont typeface="Arial" pitchFamily="34" charset="0"/>
              <a:buNone/>
            </a:pPr>
            <a:r>
              <a:rPr lang="en-US" smtClean="0"/>
              <a:t>Fourth level</a:t>
            </a:r>
          </a:p>
          <a:p>
            <a:pPr marL="0" lvl="4" indent="0" algn="l" defTabSz="686047"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4266726" y="228601"/>
            <a:ext cx="7404441" cy="609398"/>
          </a:xfrm>
        </p:spPr>
        <p:txBody>
          <a:bodyPr/>
          <a:lstStyle>
            <a:lvl1pPr>
              <a:defRPr lang="en-US" sz="4400"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003276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287342" y="1447802"/>
            <a:ext cx="11383827" cy="143475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67249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2" y="1447802"/>
            <a:ext cx="11151917" cy="1438855"/>
          </a:xfrm>
        </p:spPr>
        <p:txBody>
          <a:bodyPr/>
          <a:lstStyle>
            <a:lvl1pPr>
              <a:buClr>
                <a:srgbClr val="FFFFFF"/>
              </a:buClr>
              <a:buSzPct val="70000"/>
              <a:buFont typeface="Wingdings" pitchFamily="2" charset="2"/>
              <a:buNone/>
              <a:defRPr>
                <a:gradFill>
                  <a:gsLst>
                    <a:gs pos="0">
                      <a:srgbClr val="FFFFFF"/>
                    </a:gs>
                    <a:gs pos="86000">
                      <a:srgbClr val="FFFFFF"/>
                    </a:gs>
                  </a:gsLst>
                  <a:lin ang="5400000" scaled="0"/>
                </a:gradFill>
              </a:defRPr>
            </a:lvl1pPr>
            <a:lvl2pPr>
              <a:buClr>
                <a:srgbClr val="FFFFFF"/>
              </a:buClr>
              <a:buSzPct val="70000"/>
              <a:buFont typeface="Wingdings" pitchFamily="2" charset="2"/>
              <a:buNone/>
              <a:defRPr>
                <a:gradFill>
                  <a:gsLst>
                    <a:gs pos="0">
                      <a:srgbClr val="FFFFFF"/>
                    </a:gs>
                    <a:gs pos="86000">
                      <a:srgbClr val="FFFFFF"/>
                    </a:gs>
                  </a:gsLst>
                  <a:lin ang="5400000" scaled="0"/>
                </a:gradFill>
              </a:defRPr>
            </a:lvl2pPr>
            <a:lvl3pPr>
              <a:buClr>
                <a:srgbClr val="FFFFFF"/>
              </a:buClr>
              <a:buSzPct val="70000"/>
              <a:buFont typeface="Wingdings" pitchFamily="2" charset="2"/>
              <a:buNone/>
              <a:defRPr>
                <a:gradFill>
                  <a:gsLst>
                    <a:gs pos="0">
                      <a:srgbClr val="FFFFFF"/>
                    </a:gs>
                    <a:gs pos="86000">
                      <a:srgbClr val="FFFFFF"/>
                    </a:gs>
                  </a:gsLst>
                  <a:lin ang="5400000" scaled="0"/>
                </a:gradFill>
              </a:defRPr>
            </a:lvl3pPr>
            <a:lvl4pPr>
              <a:buClr>
                <a:srgbClr val="FFFFFF"/>
              </a:buClr>
              <a:buSzPct val="70000"/>
              <a:buFont typeface="Wingdings" pitchFamily="2" charset="2"/>
              <a:buNone/>
              <a:defRPr>
                <a:gradFill>
                  <a:gsLst>
                    <a:gs pos="0">
                      <a:srgbClr val="FFFFFF"/>
                    </a:gs>
                    <a:gs pos="86000">
                      <a:srgbClr val="FFFFFF"/>
                    </a:gs>
                  </a:gsLst>
                  <a:lin ang="5400000" scaled="0"/>
                </a:gradFill>
              </a:defRPr>
            </a:lvl4pPr>
            <a:lvl5pPr>
              <a:buClr>
                <a:srgbClr val="FFFFFF"/>
              </a:buClr>
              <a:buSzPct val="70000"/>
              <a:buFont typeface="Wingdings" pitchFamily="2" charset="2"/>
              <a:buNone/>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5"/>
            <a:ext cx="12192001" cy="619125"/>
          </a:xfrm>
          <a:solidFill>
            <a:srgbClr val="FFFF99"/>
          </a:solidFill>
        </p:spPr>
        <p:txBody>
          <a:bodyPr wrap="square" lIns="114341" tIns="57171" rIns="114341" bIns="5717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833494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Blank Color 1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552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ustom Layout">
    <p:bg>
      <p:bgPr>
        <a:solidFill>
          <a:schemeClr val="accent2"/>
        </a:solidFill>
        <a:effectLst/>
      </p:bgPr>
    </p:bg>
    <p:spTree>
      <p:nvGrpSpPr>
        <p:cNvPr id="1" name=""/>
        <p:cNvGrpSpPr/>
        <p:nvPr/>
      </p:nvGrpSpPr>
      <p:grpSpPr>
        <a:xfrm>
          <a:off x="0" y="0"/>
          <a:ext cx="0" cy="0"/>
          <a:chOff x="0" y="0"/>
          <a:chExt cx="0" cy="0"/>
        </a:xfrm>
      </p:grpSpPr>
      <p:sp>
        <p:nvSpPr>
          <p:cNvPr id="3" name="Rectangle 2"/>
          <p:cNvSpPr/>
          <p:nvPr/>
        </p:nvSpPr>
        <p:spPr>
          <a:xfrm>
            <a:off x="429770" y="5868849"/>
            <a:ext cx="11361348" cy="584775"/>
          </a:xfrm>
          <a:prstGeom prst="rect">
            <a:avLst/>
          </a:prstGeom>
        </p:spPr>
        <p:txBody>
          <a:bodyPr wrap="square">
            <a:spAutoFit/>
          </a:bodyPr>
          <a:lstStyle/>
          <a:p>
            <a:pPr defTabSz="914099" eaLnBrk="0" hangingPunct="0"/>
            <a:r>
              <a:rPr lang="en-US" sz="800" dirty="0">
                <a:gradFill>
                  <a:gsLst>
                    <a:gs pos="0">
                      <a:srgbClr val="FFFFFF"/>
                    </a:gs>
                    <a:gs pos="100000">
                      <a:srgbClr val="FFFFFF"/>
                    </a:gs>
                  </a:gsLst>
                  <a:lin ang="5400000" scaled="0"/>
                </a:gra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r>
              <a:rPr lang="en-US" sz="8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37" y="2655147"/>
            <a:ext cx="5005707" cy="1084998"/>
          </a:xfrm>
          <a:prstGeom prst="rect">
            <a:avLst/>
          </a:prstGeom>
        </p:spPr>
      </p:pic>
    </p:spTree>
    <p:extLst>
      <p:ext uri="{BB962C8B-B14F-4D97-AF65-F5344CB8AC3E}">
        <p14:creationId xmlns:p14="http://schemas.microsoft.com/office/powerpoint/2010/main" val="74649003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69239" y="6566933"/>
            <a:ext cx="3859607" cy="364224"/>
          </a:xfrm>
          <a:prstGeom prst="rect">
            <a:avLst/>
          </a:prstGeom>
        </p:spPr>
        <p:txBody>
          <a:bodyPr lIns="89629" tIns="44815" rIns="89629" bIns="44815"/>
          <a:lstStyle/>
          <a:p>
            <a:r>
              <a:rPr lang="en-US">
                <a:solidFill>
                  <a:srgbClr val="000000"/>
                </a:solidFill>
              </a:rPr>
              <a:t>Microsoft Confidential</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25B1B22E-D3C8-4129-8E85-2E5037E3E69B}" type="slidenum">
              <a:rPr lang="en-US" smtClean="0">
                <a:solidFill>
                  <a:srgbClr val="00188F"/>
                </a:solidFill>
              </a:rPr>
              <a:pPr/>
              <a:t>‹#›</a:t>
            </a:fld>
            <a:endParaRPr lang="en-US" dirty="0">
              <a:solidFill>
                <a:srgbClr val="00188F"/>
              </a:solidFill>
            </a:endParaRPr>
          </a:p>
        </p:txBody>
      </p:sp>
      <p:sp>
        <p:nvSpPr>
          <p:cNvPr id="6" name="Text Placeholder 5"/>
          <p:cNvSpPr>
            <a:spLocks noGrp="1"/>
          </p:cNvSpPr>
          <p:nvPr>
            <p:ph type="body" sz="quarter" idx="12"/>
          </p:nvPr>
        </p:nvSpPr>
        <p:spPr>
          <a:xfrm>
            <a:off x="269239" y="1411760"/>
            <a:ext cx="11653523" cy="1704996"/>
          </a:xfrm>
        </p:spPr>
        <p:txBody>
          <a:bodyPr/>
          <a:lstStyle>
            <a:lvl1pPr>
              <a:spcBef>
                <a:spcPts val="1176"/>
              </a:spcBef>
              <a:defRPr b="0">
                <a:gradFill>
                  <a:gsLst>
                    <a:gs pos="1250">
                      <a:schemeClr val="accent2"/>
                    </a:gs>
                    <a:gs pos="100000">
                      <a:schemeClr val="accent2"/>
                    </a:gs>
                  </a:gsLst>
                  <a:lin ang="5400000" scaled="0"/>
                </a:gradFill>
              </a:defRPr>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59610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a:off x="2655520" y="-2678480"/>
            <a:ext cx="6858002" cy="12214964"/>
          </a:xfrm>
          <a:prstGeom prst="rect">
            <a:avLst/>
          </a:prstGeom>
        </p:spPr>
      </p:pic>
      <p:sp>
        <p:nvSpPr>
          <p:cNvPr id="1214" name="Rectangle 1213"/>
          <p:cNvSpPr/>
          <p:nvPr userDrawn="1"/>
        </p:nvSpPr>
        <p:spPr bwMode="auto">
          <a:xfrm>
            <a:off x="-34880" y="0"/>
            <a:ext cx="12226883" cy="685800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48585" y="470067"/>
            <a:ext cx="1254995" cy="269134"/>
          </a:xfrm>
          <a:prstGeom prst="rect">
            <a:avLst/>
          </a:prstGeom>
        </p:spPr>
      </p:pic>
      <p:grpSp>
        <p:nvGrpSpPr>
          <p:cNvPr id="6" name="Group 5"/>
          <p:cNvGrpSpPr/>
          <p:nvPr userDrawn="1"/>
        </p:nvGrpSpPr>
        <p:grpSpPr>
          <a:xfrm>
            <a:off x="5647788" y="470068"/>
            <a:ext cx="6096000" cy="2322004"/>
            <a:chOff x="5761038" y="479425"/>
            <a:chExt cx="6218237" cy="2368229"/>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904863"/>
            </a:xfrm>
            <a:prstGeom prst="rect">
              <a:avLst/>
            </a:prstGeom>
            <a:noFill/>
          </p:spPr>
          <p:txBody>
            <a:bodyPr wrap="square" lIns="182880" tIns="146304" rIns="182880" bIns="146304" rtlCol="0">
              <a:spAutoFit/>
            </a:bodyPr>
            <a:lstStyle/>
            <a:p>
              <a:pPr defTabSz="914367">
                <a:lnSpc>
                  <a:spcPct val="90000"/>
                </a:lnSpc>
                <a:spcAft>
                  <a:spcPts val="588"/>
                </a:spcAft>
              </a:pPr>
              <a:r>
                <a:rPr lang="en-US" sz="4313" spc="-147" dirty="0">
                  <a:gradFill>
                    <a:gsLst>
                      <a:gs pos="14634">
                        <a:srgbClr val="0078D7"/>
                      </a:gs>
                      <a:gs pos="53000">
                        <a:srgbClr val="0078D7"/>
                      </a:gs>
                    </a:gsLst>
                    <a:lin ang="5400000" scaled="0"/>
                  </a:gradFill>
                </a:rPr>
                <a:t>Shenzhen 2015</a:t>
              </a:r>
            </a:p>
          </p:txBody>
        </p:sp>
      </p:grpSp>
    </p:spTree>
    <p:extLst>
      <p:ext uri="{BB962C8B-B14F-4D97-AF65-F5344CB8AC3E}">
        <p14:creationId xmlns:p14="http://schemas.microsoft.com/office/powerpoint/2010/main" val="86608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a:off x="2655520" y="-2678480"/>
            <a:ext cx="6858002" cy="12214964"/>
          </a:xfrm>
          <a:prstGeom prst="rect">
            <a:avLst/>
          </a:prstGeom>
        </p:spPr>
      </p:pic>
      <p:sp>
        <p:nvSpPr>
          <p:cNvPr id="8" name="Rectangle 7"/>
          <p:cNvSpPr/>
          <p:nvPr userDrawn="1"/>
        </p:nvSpPr>
        <p:spPr bwMode="auto">
          <a:xfrm>
            <a:off x="-34880" y="-44362"/>
            <a:ext cx="12273739" cy="6902362"/>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3"/>
          <a:stretch>
            <a:fillRect/>
          </a:stretch>
        </p:blipFill>
        <p:spPr>
          <a:xfrm>
            <a:off x="448585" y="470067"/>
            <a:ext cx="1254995" cy="269134"/>
          </a:xfrm>
          <a:prstGeom prst="rect">
            <a:avLst/>
          </a:prstGeom>
        </p:spPr>
      </p:pic>
      <p:sp>
        <p:nvSpPr>
          <p:cNvPr id="2" name="Rectangle 1"/>
          <p:cNvSpPr/>
          <p:nvPr userDrawn="1"/>
        </p:nvSpPr>
        <p:spPr bwMode="auto">
          <a:xfrm>
            <a:off x="5647788" y="118762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1" y="1187635"/>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646232" y="2987098"/>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279991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429574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06376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091817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0" indent="0">
              <a:buNone/>
              <a:defRPr sz="392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6375068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411973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theme" Target="../theme/theme4.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image" Target="../media/image19.png"/><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 name="Group 16"/>
          <p:cNvGrpSpPr>
            <a:grpSpLocks noChangeAspect="1"/>
          </p:cNvGrpSpPr>
          <p:nvPr userDrawn="1"/>
        </p:nvGrpSpPr>
        <p:grpSpPr>
          <a:xfrm>
            <a:off x="171116" y="6265685"/>
            <a:ext cx="1582974" cy="530352"/>
            <a:chOff x="333596" y="333170"/>
            <a:chExt cx="11729320" cy="3929737"/>
          </a:xfrm>
        </p:grpSpPr>
        <p:sp>
          <p:nvSpPr>
            <p:cNvPr id="18" name="Freeform 17"/>
            <p:cNvSpPr>
              <a:spLocks noChangeArrowheads="1"/>
            </p:cNvSpPr>
            <p:nvPr/>
          </p:nvSpPr>
          <p:spPr bwMode="auto">
            <a:xfrm>
              <a:off x="333596" y="333170"/>
              <a:ext cx="4679549" cy="3929737"/>
            </a:xfrm>
            <a:custGeom>
              <a:avLst/>
              <a:gdLst>
                <a:gd name="connsiteX0" fmla="*/ 3296198 w 6240408"/>
                <a:gd name="connsiteY0" fmla="*/ 4035784 h 5240497"/>
                <a:gd name="connsiteX1" fmla="*/ 3420388 w 6240408"/>
                <a:gd name="connsiteY1" fmla="*/ 4035784 h 5240497"/>
                <a:gd name="connsiteX2" fmla="*/ 3613765 w 6240408"/>
                <a:gd name="connsiteY2" fmla="*/ 4500744 h 5240497"/>
                <a:gd name="connsiteX3" fmla="*/ 3631632 w 6240408"/>
                <a:gd name="connsiteY3" fmla="*/ 4495198 h 5240497"/>
                <a:gd name="connsiteX4" fmla="*/ 3707504 w 6240408"/>
                <a:gd name="connsiteY4" fmla="*/ 4487549 h 5240497"/>
                <a:gd name="connsiteX5" fmla="*/ 4083978 w 6240408"/>
                <a:gd name="connsiteY5" fmla="*/ 4864023 h 5240497"/>
                <a:gd name="connsiteX6" fmla="*/ 3707504 w 6240408"/>
                <a:gd name="connsiteY6" fmla="*/ 5240497 h 5240497"/>
                <a:gd name="connsiteX7" fmla="*/ 3331030 w 6240408"/>
                <a:gd name="connsiteY7" fmla="*/ 4864023 h 5240497"/>
                <a:gd name="connsiteX8" fmla="*/ 3497014 w 6240408"/>
                <a:gd name="connsiteY8" fmla="*/ 4551845 h 5240497"/>
                <a:gd name="connsiteX9" fmla="*/ 3508283 w 6240408"/>
                <a:gd name="connsiteY9" fmla="*/ 4545728 h 5240497"/>
                <a:gd name="connsiteX10" fmla="*/ 692712 w 6240408"/>
                <a:gd name="connsiteY10" fmla="*/ 3788817 h 5240497"/>
                <a:gd name="connsiteX11" fmla="*/ 993890 w 6240408"/>
                <a:gd name="connsiteY11" fmla="*/ 4089995 h 5240497"/>
                <a:gd name="connsiteX12" fmla="*/ 692712 w 6240408"/>
                <a:gd name="connsiteY12" fmla="*/ 4391173 h 5240497"/>
                <a:gd name="connsiteX13" fmla="*/ 391534 w 6240408"/>
                <a:gd name="connsiteY13" fmla="*/ 4089995 h 5240497"/>
                <a:gd name="connsiteX14" fmla="*/ 692712 w 6240408"/>
                <a:gd name="connsiteY14" fmla="*/ 3788817 h 5240497"/>
                <a:gd name="connsiteX15" fmla="*/ 2633764 w 6240408"/>
                <a:gd name="connsiteY15" fmla="*/ 3313433 h 5240497"/>
                <a:gd name="connsiteX16" fmla="*/ 2676456 w 6240408"/>
                <a:gd name="connsiteY16" fmla="*/ 3365176 h 5240497"/>
                <a:gd name="connsiteX17" fmla="*/ 2957570 w 6240408"/>
                <a:gd name="connsiteY17" fmla="*/ 3481617 h 5240497"/>
                <a:gd name="connsiteX18" fmla="*/ 3037692 w 6240408"/>
                <a:gd name="connsiteY18" fmla="*/ 3473540 h 5240497"/>
                <a:gd name="connsiteX19" fmla="*/ 3059541 w 6240408"/>
                <a:gd name="connsiteY19" fmla="*/ 3466758 h 5240497"/>
                <a:gd name="connsiteX20" fmla="*/ 3296198 w 6240408"/>
                <a:gd name="connsiteY20" fmla="*/ 4035784 h 5240497"/>
                <a:gd name="connsiteX21" fmla="*/ 1108593 w 6240408"/>
                <a:gd name="connsiteY21" fmla="*/ 4035784 h 5240497"/>
                <a:gd name="connsiteX22" fmla="*/ 1105734 w 6240408"/>
                <a:gd name="connsiteY22" fmla="*/ 4007423 h 5240497"/>
                <a:gd name="connsiteX23" fmla="*/ 1097196 w 6240408"/>
                <a:gd name="connsiteY23" fmla="*/ 3979918 h 5240497"/>
                <a:gd name="connsiteX24" fmla="*/ 5382365 w 6240408"/>
                <a:gd name="connsiteY24" fmla="*/ 3080440 h 5240497"/>
                <a:gd name="connsiteX25" fmla="*/ 5383050 w 6240408"/>
                <a:gd name="connsiteY25" fmla="*/ 3087230 h 5240497"/>
                <a:gd name="connsiteX26" fmla="*/ 5866947 w 6240408"/>
                <a:gd name="connsiteY26" fmla="*/ 3481617 h 5240497"/>
                <a:gd name="connsiteX27" fmla="*/ 5916548 w 6240408"/>
                <a:gd name="connsiteY27" fmla="*/ 3476617 h 5240497"/>
                <a:gd name="connsiteX28" fmla="*/ 5914849 w 6240408"/>
                <a:gd name="connsiteY28" fmla="*/ 3510262 h 5240497"/>
                <a:gd name="connsiteX29" fmla="*/ 5825070 w 6240408"/>
                <a:gd name="connsiteY29" fmla="*/ 3861201 h 5240497"/>
                <a:gd name="connsiteX30" fmla="*/ 5730309 w 6240408"/>
                <a:gd name="connsiteY30" fmla="*/ 4035784 h 5240497"/>
                <a:gd name="connsiteX31" fmla="*/ 3420388 w 6240408"/>
                <a:gd name="connsiteY31" fmla="*/ 4035784 h 5240497"/>
                <a:gd name="connsiteX32" fmla="*/ 3165020 w 6240408"/>
                <a:gd name="connsiteY32" fmla="*/ 3421769 h 5240497"/>
                <a:gd name="connsiteX33" fmla="*/ 3179847 w 6240408"/>
                <a:gd name="connsiteY33" fmla="*/ 3413721 h 5240497"/>
                <a:gd name="connsiteX34" fmla="*/ 3347048 w 6240408"/>
                <a:gd name="connsiteY34" fmla="*/ 3164183 h 5240497"/>
                <a:gd name="connsiteX35" fmla="*/ 3350019 w 6240408"/>
                <a:gd name="connsiteY35" fmla="*/ 3134720 h 5240497"/>
                <a:gd name="connsiteX36" fmla="*/ 2960581 w 6240408"/>
                <a:gd name="connsiteY36" fmla="*/ 2813000 h 5240497"/>
                <a:gd name="connsiteX37" fmla="*/ 3234654 w 6240408"/>
                <a:gd name="connsiteY37" fmla="*/ 3084060 h 5240497"/>
                <a:gd name="connsiteX38" fmla="*/ 2960581 w 6240408"/>
                <a:gd name="connsiteY38" fmla="*/ 3355120 h 5240497"/>
                <a:gd name="connsiteX39" fmla="*/ 2686508 w 6240408"/>
                <a:gd name="connsiteY39" fmla="*/ 3084060 h 5240497"/>
                <a:gd name="connsiteX40" fmla="*/ 2960581 w 6240408"/>
                <a:gd name="connsiteY40" fmla="*/ 2813000 h 5240497"/>
                <a:gd name="connsiteX41" fmla="*/ 5866947 w 6240408"/>
                <a:gd name="connsiteY41" fmla="*/ 2620246 h 5240497"/>
                <a:gd name="connsiteX42" fmla="*/ 6240408 w 6240408"/>
                <a:gd name="connsiteY42" fmla="*/ 2990696 h 5240497"/>
                <a:gd name="connsiteX43" fmla="*/ 5866947 w 6240408"/>
                <a:gd name="connsiteY43" fmla="*/ 3361146 h 5240497"/>
                <a:gd name="connsiteX44" fmla="*/ 5493486 w 6240408"/>
                <a:gd name="connsiteY44" fmla="*/ 2990696 h 5240497"/>
                <a:gd name="connsiteX45" fmla="*/ 5866947 w 6240408"/>
                <a:gd name="connsiteY45" fmla="*/ 2620246 h 5240497"/>
                <a:gd name="connsiteX46" fmla="*/ 4018173 w 6240408"/>
                <a:gd name="connsiteY46" fmla="*/ 1678113 h 5240497"/>
                <a:gd name="connsiteX47" fmla="*/ 4088331 w 6240408"/>
                <a:gd name="connsiteY47" fmla="*/ 1751701 h 5240497"/>
                <a:gd name="connsiteX48" fmla="*/ 4358066 w 6240408"/>
                <a:gd name="connsiteY48" fmla="*/ 2196284 h 5240497"/>
                <a:gd name="connsiteX49" fmla="*/ 4363135 w 6240408"/>
                <a:gd name="connsiteY49" fmla="*/ 2210134 h 5240497"/>
                <a:gd name="connsiteX50" fmla="*/ 4451946 w 6240408"/>
                <a:gd name="connsiteY50" fmla="*/ 2187299 h 5240497"/>
                <a:gd name="connsiteX51" fmla="*/ 4698379 w 6240408"/>
                <a:gd name="connsiteY51" fmla="*/ 2162456 h 5240497"/>
                <a:gd name="connsiteX52" fmla="*/ 5520551 w 6240408"/>
                <a:gd name="connsiteY52" fmla="*/ 2480113 h 5240497"/>
                <a:gd name="connsiteX53" fmla="*/ 5606069 w 6240408"/>
                <a:gd name="connsiteY53" fmla="*/ 2569813 h 5240497"/>
                <a:gd name="connsiteX54" fmla="*/ 5590785 w 6240408"/>
                <a:gd name="connsiteY54" fmla="*/ 2578109 h 5240497"/>
                <a:gd name="connsiteX55" fmla="*/ 5383050 w 6240408"/>
                <a:gd name="connsiteY55" fmla="*/ 2888141 h 5240497"/>
                <a:gd name="connsiteX56" fmla="*/ 5375089 w 6240408"/>
                <a:gd name="connsiteY56" fmla="*/ 2967107 h 5240497"/>
                <a:gd name="connsiteX57" fmla="*/ 3348664 w 6240408"/>
                <a:gd name="connsiteY57" fmla="*/ 3019970 h 5240497"/>
                <a:gd name="connsiteX58" fmla="*/ 3347048 w 6240408"/>
                <a:gd name="connsiteY58" fmla="*/ 3003941 h 5240497"/>
                <a:gd name="connsiteX59" fmla="*/ 3287229 w 6240408"/>
                <a:gd name="connsiteY59" fmla="*/ 2861785 h 5240497"/>
                <a:gd name="connsiteX60" fmla="*/ 3242128 w 6240408"/>
                <a:gd name="connsiteY60" fmla="*/ 2807122 h 5240497"/>
                <a:gd name="connsiteX61" fmla="*/ 1495014 w 6240408"/>
                <a:gd name="connsiteY61" fmla="*/ 1557992 h 5240497"/>
                <a:gd name="connsiteX62" fmla="*/ 2651749 w 6240408"/>
                <a:gd name="connsiteY62" fmla="*/ 2832894 h 5240497"/>
                <a:gd name="connsiteX63" fmla="*/ 2627911 w 6240408"/>
                <a:gd name="connsiteY63" fmla="*/ 2861785 h 5240497"/>
                <a:gd name="connsiteX64" fmla="*/ 2560015 w 6240408"/>
                <a:gd name="connsiteY64" fmla="*/ 3084062 h 5240497"/>
                <a:gd name="connsiteX65" fmla="*/ 2568092 w 6240408"/>
                <a:gd name="connsiteY65" fmla="*/ 3164183 h 5240497"/>
                <a:gd name="connsiteX66" fmla="*/ 2582914 w 6240408"/>
                <a:gd name="connsiteY66" fmla="*/ 3211932 h 5240497"/>
                <a:gd name="connsiteX67" fmla="*/ 1052274 w 6240408"/>
                <a:gd name="connsiteY67" fmla="*/ 3874806 h 5240497"/>
                <a:gd name="connsiteX68" fmla="*/ 1041836 w 6240408"/>
                <a:gd name="connsiteY68" fmla="*/ 3855575 h 5240497"/>
                <a:gd name="connsiteX69" fmla="*/ 689699 w 6240408"/>
                <a:gd name="connsiteY69" fmla="*/ 3668345 h 5240497"/>
                <a:gd name="connsiteX70" fmla="*/ 273665 w 6240408"/>
                <a:gd name="connsiteY70" fmla="*/ 4007423 h 5240497"/>
                <a:gd name="connsiteX71" fmla="*/ 270806 w 6240408"/>
                <a:gd name="connsiteY71" fmla="*/ 4035784 h 5240497"/>
                <a:gd name="connsiteX72" fmla="*/ 54095 w 6240408"/>
                <a:gd name="connsiteY72" fmla="*/ 4035784 h 5240497"/>
                <a:gd name="connsiteX73" fmla="*/ 19397 w 6240408"/>
                <a:gd name="connsiteY73" fmla="*/ 3924007 h 5240497"/>
                <a:gd name="connsiteX74" fmla="*/ 0 w 6240408"/>
                <a:gd name="connsiteY74" fmla="*/ 3731594 h 5240497"/>
                <a:gd name="connsiteX75" fmla="*/ 857119 w 6240408"/>
                <a:gd name="connsiteY75" fmla="*/ 2781788 h 5240497"/>
                <a:gd name="connsiteX76" fmla="*/ 903466 w 6240408"/>
                <a:gd name="connsiteY76" fmla="*/ 2779448 h 5240497"/>
                <a:gd name="connsiteX77" fmla="*/ 906812 w 6240408"/>
                <a:gd name="connsiteY77" fmla="*/ 2713186 h 5240497"/>
                <a:gd name="connsiteX78" fmla="*/ 1487576 w 6240408"/>
                <a:gd name="connsiteY78" fmla="*/ 1564167 h 5240497"/>
                <a:gd name="connsiteX79" fmla="*/ 2698557 w 6240408"/>
                <a:gd name="connsiteY79" fmla="*/ 1096288 h 5240497"/>
                <a:gd name="connsiteX80" fmla="*/ 3909539 w 6240408"/>
                <a:gd name="connsiteY80" fmla="*/ 1564167 h 5240497"/>
                <a:gd name="connsiteX81" fmla="*/ 3937565 w 6240408"/>
                <a:gd name="connsiteY81" fmla="*/ 1593564 h 5240497"/>
                <a:gd name="connsiteX82" fmla="*/ 3151347 w 6240408"/>
                <a:gd name="connsiteY82" fmla="*/ 2738934 h 5240497"/>
                <a:gd name="connsiteX83" fmla="*/ 3112317 w 6240408"/>
                <a:gd name="connsiteY83" fmla="*/ 2717749 h 5240497"/>
                <a:gd name="connsiteX84" fmla="*/ 2957570 w 6240408"/>
                <a:gd name="connsiteY84" fmla="*/ 2686507 h 5240497"/>
                <a:gd name="connsiteX85" fmla="*/ 2802824 w 6240408"/>
                <a:gd name="connsiteY85" fmla="*/ 2717749 h 5240497"/>
                <a:gd name="connsiteX86" fmla="*/ 2736130 w 6240408"/>
                <a:gd name="connsiteY86" fmla="*/ 2753949 h 5240497"/>
                <a:gd name="connsiteX87" fmla="*/ 1583993 w 6240408"/>
                <a:gd name="connsiteY87" fmla="*/ 1484115 h 5240497"/>
                <a:gd name="connsiteX88" fmla="*/ 1612316 w 6240408"/>
                <a:gd name="connsiteY88" fmla="*/ 1460600 h 5240497"/>
                <a:gd name="connsiteX89" fmla="*/ 2698557 w 6240408"/>
                <a:gd name="connsiteY89" fmla="*/ 1096288 h 5240497"/>
                <a:gd name="connsiteX90" fmla="*/ 4448402 w 6240408"/>
                <a:gd name="connsiteY90" fmla="*/ 560189 h 5240497"/>
                <a:gd name="connsiteX91" fmla="*/ 4830899 w 6240408"/>
                <a:gd name="connsiteY91" fmla="*/ 942686 h 5240497"/>
                <a:gd name="connsiteX92" fmla="*/ 4448402 w 6240408"/>
                <a:gd name="connsiteY92" fmla="*/ 1325183 h 5240497"/>
                <a:gd name="connsiteX93" fmla="*/ 4299517 w 6240408"/>
                <a:gd name="connsiteY93" fmla="*/ 1295124 h 5240497"/>
                <a:gd name="connsiteX94" fmla="*/ 4286342 w 6240408"/>
                <a:gd name="connsiteY94" fmla="*/ 1287973 h 5240497"/>
                <a:gd name="connsiteX95" fmla="*/ 4018173 w 6240408"/>
                <a:gd name="connsiteY95" fmla="*/ 1678113 h 5240497"/>
                <a:gd name="connsiteX96" fmla="*/ 3937565 w 6240408"/>
                <a:gd name="connsiteY96" fmla="*/ 1593564 h 5240497"/>
                <a:gd name="connsiteX97" fmla="*/ 4191187 w 6240408"/>
                <a:gd name="connsiteY97" fmla="*/ 1224085 h 5240497"/>
                <a:gd name="connsiteX98" fmla="*/ 4177936 w 6240408"/>
                <a:gd name="connsiteY98" fmla="*/ 1213152 h 5240497"/>
                <a:gd name="connsiteX99" fmla="*/ 4065905 w 6240408"/>
                <a:gd name="connsiteY99" fmla="*/ 942686 h 5240497"/>
                <a:gd name="connsiteX100" fmla="*/ 4448402 w 6240408"/>
                <a:gd name="connsiteY100" fmla="*/ 560189 h 5240497"/>
                <a:gd name="connsiteX101" fmla="*/ 695723 w 6240408"/>
                <a:gd name="connsiteY101" fmla="*/ 0 h 5240497"/>
                <a:gd name="connsiteX102" fmla="*/ 1258927 w 6240408"/>
                <a:gd name="connsiteY102" fmla="*/ 566215 h 5240497"/>
                <a:gd name="connsiteX103" fmla="*/ 1162740 w 6240408"/>
                <a:gd name="connsiteY103" fmla="*/ 882791 h 5240497"/>
                <a:gd name="connsiteX104" fmla="*/ 1103688 w 6240408"/>
                <a:gd name="connsiteY104" fmla="*/ 954746 h 5240497"/>
                <a:gd name="connsiteX105" fmla="*/ 1583993 w 6240408"/>
                <a:gd name="connsiteY105" fmla="*/ 1484115 h 5240497"/>
                <a:gd name="connsiteX106" fmla="*/ 1495014 w 6240408"/>
                <a:gd name="connsiteY106" fmla="*/ 1557992 h 5240497"/>
                <a:gd name="connsiteX107" fmla="*/ 1016631 w 6240408"/>
                <a:gd name="connsiteY107" fmla="*/ 1030740 h 5240497"/>
                <a:gd name="connsiteX108" fmla="*/ 1010616 w 6240408"/>
                <a:gd name="connsiteY108" fmla="*/ 1035729 h 5240497"/>
                <a:gd name="connsiteX109" fmla="*/ 695723 w 6240408"/>
                <a:gd name="connsiteY109" fmla="*/ 1132430 h 5240497"/>
                <a:gd name="connsiteX110" fmla="*/ 132519 w 6240408"/>
                <a:gd name="connsiteY110" fmla="*/ 566215 h 5240497"/>
                <a:gd name="connsiteX111" fmla="*/ 695723 w 6240408"/>
                <a:gd name="connsiteY111" fmla="*/ 0 h 524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240408" h="5240497">
                  <a:moveTo>
                    <a:pt x="3296198" y="4035784"/>
                  </a:moveTo>
                  <a:lnTo>
                    <a:pt x="3420388" y="4035784"/>
                  </a:lnTo>
                  <a:lnTo>
                    <a:pt x="3613765" y="4500744"/>
                  </a:lnTo>
                  <a:lnTo>
                    <a:pt x="3631632" y="4495198"/>
                  </a:lnTo>
                  <a:cubicBezTo>
                    <a:pt x="3656139" y="4490183"/>
                    <a:pt x="3681514" y="4487549"/>
                    <a:pt x="3707504" y="4487549"/>
                  </a:cubicBezTo>
                  <a:cubicBezTo>
                    <a:pt x="3915425" y="4487549"/>
                    <a:pt x="4083978" y="4656102"/>
                    <a:pt x="4083978" y="4864023"/>
                  </a:cubicBezTo>
                  <a:cubicBezTo>
                    <a:pt x="4083978" y="5071944"/>
                    <a:pt x="3915425" y="5240497"/>
                    <a:pt x="3707504" y="5240497"/>
                  </a:cubicBezTo>
                  <a:cubicBezTo>
                    <a:pt x="3499583" y="5240497"/>
                    <a:pt x="3331030" y="5071944"/>
                    <a:pt x="3331030" y="4864023"/>
                  </a:cubicBezTo>
                  <a:cubicBezTo>
                    <a:pt x="3331030" y="4734073"/>
                    <a:pt x="3396871" y="4619500"/>
                    <a:pt x="3497014" y="4551845"/>
                  </a:cubicBezTo>
                  <a:lnTo>
                    <a:pt x="3508283" y="4545728"/>
                  </a:lnTo>
                  <a:close/>
                  <a:moveTo>
                    <a:pt x="692712" y="3788817"/>
                  </a:moveTo>
                  <a:cubicBezTo>
                    <a:pt x="859048" y="3788817"/>
                    <a:pt x="993890" y="3923659"/>
                    <a:pt x="993890" y="4089995"/>
                  </a:cubicBezTo>
                  <a:cubicBezTo>
                    <a:pt x="993890" y="4256331"/>
                    <a:pt x="859048" y="4391173"/>
                    <a:pt x="692712" y="4391173"/>
                  </a:cubicBezTo>
                  <a:cubicBezTo>
                    <a:pt x="526376" y="4391173"/>
                    <a:pt x="391534" y="4256331"/>
                    <a:pt x="391534" y="4089995"/>
                  </a:cubicBezTo>
                  <a:cubicBezTo>
                    <a:pt x="391534" y="3923659"/>
                    <a:pt x="526376" y="3788817"/>
                    <a:pt x="692712" y="3788817"/>
                  </a:cubicBezTo>
                  <a:close/>
                  <a:moveTo>
                    <a:pt x="2633764" y="3313433"/>
                  </a:moveTo>
                  <a:lnTo>
                    <a:pt x="2676456" y="3365176"/>
                  </a:lnTo>
                  <a:cubicBezTo>
                    <a:pt x="2748400" y="3437120"/>
                    <a:pt x="2847788" y="3481617"/>
                    <a:pt x="2957570" y="3481617"/>
                  </a:cubicBezTo>
                  <a:cubicBezTo>
                    <a:pt x="2985016" y="3481617"/>
                    <a:pt x="3011812" y="3478836"/>
                    <a:pt x="3037692" y="3473540"/>
                  </a:cubicBezTo>
                  <a:lnTo>
                    <a:pt x="3059541" y="3466758"/>
                  </a:lnTo>
                  <a:lnTo>
                    <a:pt x="3296198" y="4035784"/>
                  </a:lnTo>
                  <a:lnTo>
                    <a:pt x="1108593" y="4035784"/>
                  </a:lnTo>
                  <a:lnTo>
                    <a:pt x="1105734" y="4007423"/>
                  </a:lnTo>
                  <a:lnTo>
                    <a:pt x="1097196" y="3979918"/>
                  </a:lnTo>
                  <a:close/>
                  <a:moveTo>
                    <a:pt x="5382365" y="3080440"/>
                  </a:moveTo>
                  <a:lnTo>
                    <a:pt x="5383050" y="3087230"/>
                  </a:lnTo>
                  <a:cubicBezTo>
                    <a:pt x="5429107" y="3312306"/>
                    <a:pt x="5628255" y="3481617"/>
                    <a:pt x="5866947" y="3481617"/>
                  </a:cubicBezTo>
                  <a:lnTo>
                    <a:pt x="5916548" y="3476617"/>
                  </a:lnTo>
                  <a:lnTo>
                    <a:pt x="5914849" y="3510262"/>
                  </a:lnTo>
                  <a:cubicBezTo>
                    <a:pt x="5902325" y="3633581"/>
                    <a:pt x="5871477" y="3751483"/>
                    <a:pt x="5825070" y="3861201"/>
                  </a:cubicBezTo>
                  <a:lnTo>
                    <a:pt x="5730309" y="4035784"/>
                  </a:lnTo>
                  <a:lnTo>
                    <a:pt x="3420388" y="4035784"/>
                  </a:lnTo>
                  <a:lnTo>
                    <a:pt x="3165020" y="3421769"/>
                  </a:lnTo>
                  <a:lnTo>
                    <a:pt x="3179847" y="3413721"/>
                  </a:lnTo>
                  <a:cubicBezTo>
                    <a:pt x="3264447" y="3356566"/>
                    <a:pt x="3325865" y="3267703"/>
                    <a:pt x="3347048" y="3164183"/>
                  </a:cubicBezTo>
                  <a:lnTo>
                    <a:pt x="3350019" y="3134720"/>
                  </a:lnTo>
                  <a:close/>
                  <a:moveTo>
                    <a:pt x="2960581" y="2813000"/>
                  </a:moveTo>
                  <a:cubicBezTo>
                    <a:pt x="3111947" y="2813000"/>
                    <a:pt x="3234654" y="2934358"/>
                    <a:pt x="3234654" y="3084060"/>
                  </a:cubicBezTo>
                  <a:cubicBezTo>
                    <a:pt x="3234654" y="3233762"/>
                    <a:pt x="3111947" y="3355120"/>
                    <a:pt x="2960581" y="3355120"/>
                  </a:cubicBezTo>
                  <a:cubicBezTo>
                    <a:pt x="2809215" y="3355120"/>
                    <a:pt x="2686508" y="3233762"/>
                    <a:pt x="2686508" y="3084060"/>
                  </a:cubicBezTo>
                  <a:cubicBezTo>
                    <a:pt x="2686508" y="2934358"/>
                    <a:pt x="2809215" y="2813000"/>
                    <a:pt x="2960581" y="2813000"/>
                  </a:cubicBezTo>
                  <a:close/>
                  <a:moveTo>
                    <a:pt x="5866947" y="2620246"/>
                  </a:moveTo>
                  <a:cubicBezTo>
                    <a:pt x="6073204" y="2620246"/>
                    <a:pt x="6240408" y="2786102"/>
                    <a:pt x="6240408" y="2990696"/>
                  </a:cubicBezTo>
                  <a:cubicBezTo>
                    <a:pt x="6240408" y="3195290"/>
                    <a:pt x="6073204" y="3361146"/>
                    <a:pt x="5866947" y="3361146"/>
                  </a:cubicBezTo>
                  <a:cubicBezTo>
                    <a:pt x="5660690" y="3361146"/>
                    <a:pt x="5493486" y="3195290"/>
                    <a:pt x="5493486" y="2990696"/>
                  </a:cubicBezTo>
                  <a:cubicBezTo>
                    <a:pt x="5493486" y="2786102"/>
                    <a:pt x="5660690" y="2620246"/>
                    <a:pt x="5866947" y="2620246"/>
                  </a:cubicBezTo>
                  <a:close/>
                  <a:moveTo>
                    <a:pt x="4018173" y="1678113"/>
                  </a:moveTo>
                  <a:lnTo>
                    <a:pt x="4088331" y="1751701"/>
                  </a:lnTo>
                  <a:cubicBezTo>
                    <a:pt x="4198443" y="1885127"/>
                    <a:pt x="4289713" y="2034679"/>
                    <a:pt x="4358066" y="2196284"/>
                  </a:cubicBezTo>
                  <a:lnTo>
                    <a:pt x="4363135" y="2210134"/>
                  </a:lnTo>
                  <a:lnTo>
                    <a:pt x="4451946" y="2187299"/>
                  </a:lnTo>
                  <a:cubicBezTo>
                    <a:pt x="4531546" y="2171010"/>
                    <a:pt x="4613964" y="2162456"/>
                    <a:pt x="4698379" y="2162456"/>
                  </a:cubicBezTo>
                  <a:cubicBezTo>
                    <a:pt x="5014937" y="2162456"/>
                    <a:pt x="5303400" y="2282748"/>
                    <a:pt x="5520551" y="2480113"/>
                  </a:cubicBezTo>
                  <a:lnTo>
                    <a:pt x="5606069" y="2569813"/>
                  </a:lnTo>
                  <a:lnTo>
                    <a:pt x="5590785" y="2578109"/>
                  </a:lnTo>
                  <a:cubicBezTo>
                    <a:pt x="5485676" y="2649120"/>
                    <a:pt x="5409368" y="2759526"/>
                    <a:pt x="5383050" y="2888141"/>
                  </a:cubicBezTo>
                  <a:lnTo>
                    <a:pt x="5375089" y="2967107"/>
                  </a:lnTo>
                  <a:lnTo>
                    <a:pt x="3348664" y="3019970"/>
                  </a:lnTo>
                  <a:lnTo>
                    <a:pt x="3347048" y="3003941"/>
                  </a:lnTo>
                  <a:cubicBezTo>
                    <a:pt x="3336457" y="2952181"/>
                    <a:pt x="3315807" y="2904085"/>
                    <a:pt x="3287229" y="2861785"/>
                  </a:cubicBezTo>
                  <a:lnTo>
                    <a:pt x="3242128" y="2807122"/>
                  </a:lnTo>
                  <a:close/>
                  <a:moveTo>
                    <a:pt x="1495014" y="1557992"/>
                  </a:moveTo>
                  <a:lnTo>
                    <a:pt x="2651749" y="2832894"/>
                  </a:lnTo>
                  <a:lnTo>
                    <a:pt x="2627911" y="2861785"/>
                  </a:lnTo>
                  <a:cubicBezTo>
                    <a:pt x="2585045" y="2925235"/>
                    <a:pt x="2560015" y="3001726"/>
                    <a:pt x="2560015" y="3084062"/>
                  </a:cubicBezTo>
                  <a:cubicBezTo>
                    <a:pt x="2560015" y="3111508"/>
                    <a:pt x="2562796" y="3138304"/>
                    <a:pt x="2568092" y="3164183"/>
                  </a:cubicBezTo>
                  <a:lnTo>
                    <a:pt x="2582914" y="3211932"/>
                  </a:lnTo>
                  <a:lnTo>
                    <a:pt x="1052274" y="3874806"/>
                  </a:lnTo>
                  <a:lnTo>
                    <a:pt x="1041836" y="3855575"/>
                  </a:lnTo>
                  <a:cubicBezTo>
                    <a:pt x="965521" y="3742614"/>
                    <a:pt x="836283" y="3668345"/>
                    <a:pt x="689699" y="3668345"/>
                  </a:cubicBezTo>
                  <a:cubicBezTo>
                    <a:pt x="484482" y="3668345"/>
                    <a:pt x="313263" y="3813912"/>
                    <a:pt x="273665" y="4007423"/>
                  </a:cubicBezTo>
                  <a:lnTo>
                    <a:pt x="270806" y="4035784"/>
                  </a:lnTo>
                  <a:lnTo>
                    <a:pt x="54095" y="4035784"/>
                  </a:lnTo>
                  <a:lnTo>
                    <a:pt x="19397" y="3924007"/>
                  </a:lnTo>
                  <a:cubicBezTo>
                    <a:pt x="6679" y="3861856"/>
                    <a:pt x="0" y="3797505"/>
                    <a:pt x="0" y="3731594"/>
                  </a:cubicBezTo>
                  <a:cubicBezTo>
                    <a:pt x="0" y="3237264"/>
                    <a:pt x="375688" y="2830680"/>
                    <a:pt x="857119" y="2781788"/>
                  </a:cubicBezTo>
                  <a:lnTo>
                    <a:pt x="903466" y="2779448"/>
                  </a:lnTo>
                  <a:lnTo>
                    <a:pt x="906812" y="2713186"/>
                  </a:lnTo>
                  <a:cubicBezTo>
                    <a:pt x="952928" y="2259092"/>
                    <a:pt x="1167734" y="1854868"/>
                    <a:pt x="1487576" y="1564167"/>
                  </a:cubicBezTo>
                  <a:close/>
                  <a:moveTo>
                    <a:pt x="2698557" y="1096288"/>
                  </a:moveTo>
                  <a:cubicBezTo>
                    <a:pt x="3164818" y="1096288"/>
                    <a:pt x="3589696" y="1273466"/>
                    <a:pt x="3909539" y="1564167"/>
                  </a:cubicBezTo>
                  <a:lnTo>
                    <a:pt x="3937565" y="1593564"/>
                  </a:lnTo>
                  <a:lnTo>
                    <a:pt x="3151347" y="2738934"/>
                  </a:lnTo>
                  <a:lnTo>
                    <a:pt x="3112317" y="2717749"/>
                  </a:lnTo>
                  <a:cubicBezTo>
                    <a:pt x="3064754" y="2697632"/>
                    <a:pt x="3012461" y="2686507"/>
                    <a:pt x="2957570" y="2686507"/>
                  </a:cubicBezTo>
                  <a:cubicBezTo>
                    <a:pt x="2902679" y="2686507"/>
                    <a:pt x="2850387" y="2697632"/>
                    <a:pt x="2802824" y="2717749"/>
                  </a:cubicBezTo>
                  <a:lnTo>
                    <a:pt x="2736130" y="2753949"/>
                  </a:lnTo>
                  <a:lnTo>
                    <a:pt x="1583993" y="1484115"/>
                  </a:lnTo>
                  <a:lnTo>
                    <a:pt x="1612316" y="1460600"/>
                  </a:lnTo>
                  <a:cubicBezTo>
                    <a:pt x="1914285" y="1231940"/>
                    <a:pt x="2290579" y="1096288"/>
                    <a:pt x="2698557" y="1096288"/>
                  </a:cubicBezTo>
                  <a:close/>
                  <a:moveTo>
                    <a:pt x="4448402" y="560189"/>
                  </a:moveTo>
                  <a:cubicBezTo>
                    <a:pt x="4659649" y="560189"/>
                    <a:pt x="4830899" y="731439"/>
                    <a:pt x="4830899" y="942686"/>
                  </a:cubicBezTo>
                  <a:cubicBezTo>
                    <a:pt x="4830899" y="1153933"/>
                    <a:pt x="4659649" y="1325183"/>
                    <a:pt x="4448402" y="1325183"/>
                  </a:cubicBezTo>
                  <a:cubicBezTo>
                    <a:pt x="4395590" y="1325183"/>
                    <a:pt x="4345279" y="1314480"/>
                    <a:pt x="4299517" y="1295124"/>
                  </a:cubicBezTo>
                  <a:lnTo>
                    <a:pt x="4286342" y="1287973"/>
                  </a:lnTo>
                  <a:lnTo>
                    <a:pt x="4018173" y="1678113"/>
                  </a:lnTo>
                  <a:lnTo>
                    <a:pt x="3937565" y="1593564"/>
                  </a:lnTo>
                  <a:lnTo>
                    <a:pt x="4191187" y="1224085"/>
                  </a:lnTo>
                  <a:lnTo>
                    <a:pt x="4177936" y="1213152"/>
                  </a:lnTo>
                  <a:cubicBezTo>
                    <a:pt x="4108718" y="1143934"/>
                    <a:pt x="4065905" y="1048310"/>
                    <a:pt x="4065905" y="942686"/>
                  </a:cubicBezTo>
                  <a:cubicBezTo>
                    <a:pt x="4065905" y="731439"/>
                    <a:pt x="4237155" y="560189"/>
                    <a:pt x="4448402" y="560189"/>
                  </a:cubicBezTo>
                  <a:close/>
                  <a:moveTo>
                    <a:pt x="695723" y="0"/>
                  </a:moveTo>
                  <a:cubicBezTo>
                    <a:pt x="1006772" y="0"/>
                    <a:pt x="1258927" y="253503"/>
                    <a:pt x="1258927" y="566215"/>
                  </a:cubicBezTo>
                  <a:cubicBezTo>
                    <a:pt x="1258927" y="683482"/>
                    <a:pt x="1223468" y="792423"/>
                    <a:pt x="1162740" y="882791"/>
                  </a:cubicBezTo>
                  <a:lnTo>
                    <a:pt x="1103688" y="954746"/>
                  </a:lnTo>
                  <a:lnTo>
                    <a:pt x="1583993" y="1484115"/>
                  </a:lnTo>
                  <a:lnTo>
                    <a:pt x="1495014" y="1557992"/>
                  </a:lnTo>
                  <a:lnTo>
                    <a:pt x="1016631" y="1030740"/>
                  </a:lnTo>
                  <a:lnTo>
                    <a:pt x="1010616" y="1035729"/>
                  </a:lnTo>
                  <a:cubicBezTo>
                    <a:pt x="920728" y="1096781"/>
                    <a:pt x="812367" y="1132430"/>
                    <a:pt x="695723" y="1132430"/>
                  </a:cubicBezTo>
                  <a:cubicBezTo>
                    <a:pt x="384674" y="1132430"/>
                    <a:pt x="132519" y="878927"/>
                    <a:pt x="132519" y="566215"/>
                  </a:cubicBezTo>
                  <a:cubicBezTo>
                    <a:pt x="132519" y="253503"/>
                    <a:pt x="384674" y="0"/>
                    <a:pt x="695723" y="0"/>
                  </a:cubicBezTo>
                  <a:close/>
                </a:path>
              </a:pathLst>
            </a:custGeom>
            <a:solidFill>
              <a:srgbClr val="39393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 name="Freeform 18"/>
            <p:cNvSpPr/>
            <p:nvPr/>
          </p:nvSpPr>
          <p:spPr>
            <a:xfrm>
              <a:off x="5437367" y="571362"/>
              <a:ext cx="6625549" cy="3190305"/>
            </a:xfrm>
            <a:custGeom>
              <a:avLst/>
              <a:gdLst>
                <a:gd name="connsiteX0" fmla="*/ 4250000 w 6625549"/>
                <a:gd name="connsiteY0" fmla="*/ 2255618 h 3190305"/>
                <a:gd name="connsiteX1" fmla="*/ 3977619 w 6625549"/>
                <a:gd name="connsiteY1" fmla="*/ 2370802 h 3190305"/>
                <a:gd name="connsiteX2" fmla="*/ 3876125 w 6625549"/>
                <a:gd name="connsiteY2" fmla="*/ 2690861 h 3190305"/>
                <a:gd name="connsiteX3" fmla="*/ 3975258 w 6625549"/>
                <a:gd name="connsiteY3" fmla="*/ 2995815 h 3190305"/>
                <a:gd name="connsiteX4" fmla="*/ 4246223 w 6625549"/>
                <a:gd name="connsiteY4" fmla="*/ 3110999 h 3190305"/>
                <a:gd name="connsiteX5" fmla="*/ 4515300 w 6625549"/>
                <a:gd name="connsiteY5" fmla="*/ 2997703 h 3190305"/>
                <a:gd name="connsiteX6" fmla="*/ 4609713 w 6625549"/>
                <a:gd name="connsiteY6" fmla="*/ 2683308 h 3190305"/>
                <a:gd name="connsiteX7" fmla="*/ 4515772 w 6625549"/>
                <a:gd name="connsiteY7" fmla="*/ 2366081 h 3190305"/>
                <a:gd name="connsiteX8" fmla="*/ 4250000 w 6625549"/>
                <a:gd name="connsiteY8" fmla="*/ 2255618 h 3190305"/>
                <a:gd name="connsiteX9" fmla="*/ 5778948 w 6625549"/>
                <a:gd name="connsiteY9" fmla="*/ 2176311 h 3190305"/>
                <a:gd name="connsiteX10" fmla="*/ 5992321 w 6625549"/>
                <a:gd name="connsiteY10" fmla="*/ 2227294 h 3190305"/>
                <a:gd name="connsiteX11" fmla="*/ 5992321 w 6625549"/>
                <a:gd name="connsiteY11" fmla="*/ 2325484 h 3190305"/>
                <a:gd name="connsiteX12" fmla="*/ 5769507 w 6625549"/>
                <a:gd name="connsiteY12" fmla="*/ 2255618 h 3190305"/>
                <a:gd name="connsiteX13" fmla="*/ 5615614 w 6625549"/>
                <a:gd name="connsiteY13" fmla="*/ 2305185 h 3190305"/>
                <a:gd name="connsiteX14" fmla="*/ 5557078 w 6625549"/>
                <a:gd name="connsiteY14" fmla="*/ 2434059 h 3190305"/>
                <a:gd name="connsiteX15" fmla="*/ 5593899 w 6625549"/>
                <a:gd name="connsiteY15" fmla="*/ 2545938 h 3190305"/>
                <a:gd name="connsiteX16" fmla="*/ 5756289 w 6625549"/>
                <a:gd name="connsiteY16" fmla="*/ 2644599 h 3190305"/>
                <a:gd name="connsiteX17" fmla="*/ 5963997 w 6625549"/>
                <a:gd name="connsiteY17" fmla="*/ 2770640 h 3190305"/>
                <a:gd name="connsiteX18" fmla="*/ 6020645 w 6625549"/>
                <a:gd name="connsiteY18" fmla="*/ 2925005 h 3190305"/>
                <a:gd name="connsiteX19" fmla="*/ 5934257 w 6625549"/>
                <a:gd name="connsiteY19" fmla="*/ 3115247 h 3190305"/>
                <a:gd name="connsiteX20" fmla="*/ 5695865 w 6625549"/>
                <a:gd name="connsiteY20" fmla="*/ 3190305 h 3190305"/>
                <a:gd name="connsiteX21" fmla="*/ 5462665 w 6625549"/>
                <a:gd name="connsiteY21" fmla="*/ 3124216 h 3190305"/>
                <a:gd name="connsiteX22" fmla="*/ 5462665 w 6625549"/>
                <a:gd name="connsiteY22" fmla="*/ 3019418 h 3190305"/>
                <a:gd name="connsiteX23" fmla="*/ 5581625 w 6625549"/>
                <a:gd name="connsiteY23" fmla="*/ 3086451 h 3190305"/>
                <a:gd name="connsiteX24" fmla="*/ 5702474 w 6625549"/>
                <a:gd name="connsiteY24" fmla="*/ 3110999 h 3190305"/>
                <a:gd name="connsiteX25" fmla="*/ 5930009 w 6625549"/>
                <a:gd name="connsiteY25" fmla="*/ 2925005 h 3190305"/>
                <a:gd name="connsiteX26" fmla="*/ 5879970 w 6625549"/>
                <a:gd name="connsiteY26" fmla="*/ 2815486 h 3190305"/>
                <a:gd name="connsiteX27" fmla="*/ 5717580 w 6625549"/>
                <a:gd name="connsiteY27" fmla="*/ 2722018 h 3190305"/>
                <a:gd name="connsiteX28" fmla="*/ 5522617 w 6625549"/>
                <a:gd name="connsiteY28" fmla="*/ 2596921 h 3190305"/>
                <a:gd name="connsiteX29" fmla="*/ 5466442 w 6625549"/>
                <a:gd name="connsiteY29" fmla="*/ 2439723 h 3190305"/>
                <a:gd name="connsiteX30" fmla="*/ 5556606 w 6625549"/>
                <a:gd name="connsiteY30" fmla="*/ 2249009 h 3190305"/>
                <a:gd name="connsiteX31" fmla="*/ 5778948 w 6625549"/>
                <a:gd name="connsiteY31" fmla="*/ 2176311 h 3190305"/>
                <a:gd name="connsiteX32" fmla="*/ 4253776 w 6625549"/>
                <a:gd name="connsiteY32" fmla="*/ 2176311 h 3190305"/>
                <a:gd name="connsiteX33" fmla="*/ 4580445 w 6625549"/>
                <a:gd name="connsiteY33" fmla="*/ 2311322 h 3190305"/>
                <a:gd name="connsiteX34" fmla="*/ 4700349 w 6625549"/>
                <a:gd name="connsiteY34" fmla="*/ 2685197 h 3190305"/>
                <a:gd name="connsiteX35" fmla="*/ 4578084 w 6625549"/>
                <a:gd name="connsiteY35" fmla="*/ 3050574 h 3190305"/>
                <a:gd name="connsiteX36" fmla="*/ 4243391 w 6625549"/>
                <a:gd name="connsiteY36" fmla="*/ 3190305 h 3190305"/>
                <a:gd name="connsiteX37" fmla="*/ 3908697 w 6625549"/>
                <a:gd name="connsiteY37" fmla="*/ 3051046 h 3190305"/>
                <a:gd name="connsiteX38" fmla="*/ 3785489 w 6625549"/>
                <a:gd name="connsiteY38" fmla="*/ 2688973 h 3190305"/>
                <a:gd name="connsiteX39" fmla="*/ 3914362 w 6625549"/>
                <a:gd name="connsiteY39" fmla="*/ 2312266 h 3190305"/>
                <a:gd name="connsiteX40" fmla="*/ 4253776 w 6625549"/>
                <a:gd name="connsiteY40" fmla="*/ 2176311 h 3190305"/>
                <a:gd name="connsiteX41" fmla="*/ 2013045 w 6625549"/>
                <a:gd name="connsiteY41" fmla="*/ 2008461 h 3190305"/>
                <a:gd name="connsiteX42" fmla="*/ 1918760 w 6625549"/>
                <a:gd name="connsiteY42" fmla="*/ 2046610 h 3190305"/>
                <a:gd name="connsiteX43" fmla="*/ 1872705 w 6625549"/>
                <a:gd name="connsiteY43" fmla="*/ 2155917 h 3190305"/>
                <a:gd name="connsiteX44" fmla="*/ 2132828 w 6625549"/>
                <a:gd name="connsiteY44" fmla="*/ 2155917 h 3190305"/>
                <a:gd name="connsiteX45" fmla="*/ 2099226 w 6625549"/>
                <a:gd name="connsiteY45" fmla="*/ 2047203 h 3190305"/>
                <a:gd name="connsiteX46" fmla="*/ 2013045 w 6625549"/>
                <a:gd name="connsiteY46" fmla="*/ 2008461 h 3190305"/>
                <a:gd name="connsiteX47" fmla="*/ 2014626 w 6625549"/>
                <a:gd name="connsiteY47" fmla="*/ 1975254 h 3190305"/>
                <a:gd name="connsiteX48" fmla="*/ 2130457 w 6625549"/>
                <a:gd name="connsiteY48" fmla="*/ 2028227 h 3190305"/>
                <a:gd name="connsiteX49" fmla="*/ 2170780 w 6625549"/>
                <a:gd name="connsiteY49" fmla="*/ 2172916 h 3190305"/>
                <a:gd name="connsiteX50" fmla="*/ 2170780 w 6625549"/>
                <a:gd name="connsiteY50" fmla="*/ 2189124 h 3190305"/>
                <a:gd name="connsiteX51" fmla="*/ 1871124 w 6625549"/>
                <a:gd name="connsiteY51" fmla="*/ 2189124 h 3190305"/>
                <a:gd name="connsiteX52" fmla="*/ 1909668 w 6625549"/>
                <a:gd name="connsiteY52" fmla="*/ 2319581 h 3190305"/>
                <a:gd name="connsiteX53" fmla="*/ 2015417 w 6625549"/>
                <a:gd name="connsiteY53" fmla="*/ 2366625 h 3190305"/>
                <a:gd name="connsiteX54" fmla="*/ 2148246 w 6625549"/>
                <a:gd name="connsiteY54" fmla="*/ 2316419 h 3190305"/>
                <a:gd name="connsiteX55" fmla="*/ 2148246 w 6625549"/>
                <a:gd name="connsiteY55" fmla="*/ 2355161 h 3190305"/>
                <a:gd name="connsiteX56" fmla="*/ 2007906 w 6625549"/>
                <a:gd name="connsiteY56" fmla="*/ 2399832 h 3190305"/>
                <a:gd name="connsiteX57" fmla="*/ 1881402 w 6625549"/>
                <a:gd name="connsiteY57" fmla="*/ 2343696 h 3190305"/>
                <a:gd name="connsiteX58" fmla="*/ 1833172 w 6625549"/>
                <a:gd name="connsiteY58" fmla="*/ 2185171 h 3190305"/>
                <a:gd name="connsiteX59" fmla="*/ 1883576 w 6625549"/>
                <a:gd name="connsiteY59" fmla="*/ 2035936 h 3190305"/>
                <a:gd name="connsiteX60" fmla="*/ 2014626 w 6625549"/>
                <a:gd name="connsiteY60" fmla="*/ 1975254 h 3190305"/>
                <a:gd name="connsiteX61" fmla="*/ 5068661 w 6625549"/>
                <a:gd name="connsiteY61" fmla="*/ 1919509 h 3190305"/>
                <a:gd name="connsiteX62" fmla="*/ 5068661 w 6625549"/>
                <a:gd name="connsiteY62" fmla="*/ 2199915 h 3190305"/>
                <a:gd name="connsiteX63" fmla="*/ 5323576 w 6625549"/>
                <a:gd name="connsiteY63" fmla="*/ 2199915 h 3190305"/>
                <a:gd name="connsiteX64" fmla="*/ 5323576 w 6625549"/>
                <a:gd name="connsiteY64" fmla="*/ 2279221 h 3190305"/>
                <a:gd name="connsiteX65" fmla="*/ 5068661 w 6625549"/>
                <a:gd name="connsiteY65" fmla="*/ 2279221 h 3190305"/>
                <a:gd name="connsiteX66" fmla="*/ 5068661 w 6625549"/>
                <a:gd name="connsiteY66" fmla="*/ 2917452 h 3190305"/>
                <a:gd name="connsiteX67" fmla="*/ 5100290 w 6625549"/>
                <a:gd name="connsiteY67" fmla="*/ 3062376 h 3190305"/>
                <a:gd name="connsiteX68" fmla="*/ 5207448 w 6625549"/>
                <a:gd name="connsiteY68" fmla="*/ 3107222 h 3190305"/>
                <a:gd name="connsiteX69" fmla="*/ 5323576 w 6625549"/>
                <a:gd name="connsiteY69" fmla="*/ 3072289 h 3190305"/>
                <a:gd name="connsiteX70" fmla="*/ 5323576 w 6625549"/>
                <a:gd name="connsiteY70" fmla="*/ 3153484 h 3190305"/>
                <a:gd name="connsiteX71" fmla="*/ 5196119 w 6625549"/>
                <a:gd name="connsiteY71" fmla="*/ 3185585 h 3190305"/>
                <a:gd name="connsiteX72" fmla="*/ 4981802 w 6625549"/>
                <a:gd name="connsiteY72" fmla="*/ 2928782 h 3190305"/>
                <a:gd name="connsiteX73" fmla="*/ 4981802 w 6625549"/>
                <a:gd name="connsiteY73" fmla="*/ 2279221 h 3190305"/>
                <a:gd name="connsiteX74" fmla="*/ 4808082 w 6625549"/>
                <a:gd name="connsiteY74" fmla="*/ 2279221 h 3190305"/>
                <a:gd name="connsiteX75" fmla="*/ 4808082 w 6625549"/>
                <a:gd name="connsiteY75" fmla="*/ 2199915 h 3190305"/>
                <a:gd name="connsiteX76" fmla="*/ 4981802 w 6625549"/>
                <a:gd name="connsiteY76" fmla="*/ 2199915 h 3190305"/>
                <a:gd name="connsiteX77" fmla="*/ 4981802 w 6625549"/>
                <a:gd name="connsiteY77" fmla="*/ 1948777 h 3190305"/>
                <a:gd name="connsiteX78" fmla="*/ 5025231 w 6625549"/>
                <a:gd name="connsiteY78" fmla="*/ 1933670 h 3190305"/>
                <a:gd name="connsiteX79" fmla="*/ 5068661 w 6625549"/>
                <a:gd name="connsiteY79" fmla="*/ 1919509 h 3190305"/>
                <a:gd name="connsiteX80" fmla="*/ 2662781 w 6625549"/>
                <a:gd name="connsiteY80" fmla="*/ 1898738 h 3190305"/>
                <a:gd name="connsiteX81" fmla="*/ 2662781 w 6625549"/>
                <a:gd name="connsiteY81" fmla="*/ 3081731 h 3190305"/>
                <a:gd name="connsiteX82" fmla="*/ 2875209 w 6625549"/>
                <a:gd name="connsiteY82" fmla="*/ 3081731 h 3190305"/>
                <a:gd name="connsiteX83" fmla="*/ 3337832 w 6625549"/>
                <a:gd name="connsiteY83" fmla="*/ 2925477 h 3190305"/>
                <a:gd name="connsiteX84" fmla="*/ 3499278 w 6625549"/>
                <a:gd name="connsiteY84" fmla="*/ 2474656 h 3190305"/>
                <a:gd name="connsiteX85" fmla="*/ 2894092 w 6625549"/>
                <a:gd name="connsiteY85" fmla="*/ 1898738 h 3190305"/>
                <a:gd name="connsiteX86" fmla="*/ 1249045 w 6625549"/>
                <a:gd name="connsiteY86" fmla="*/ 1867725 h 3190305"/>
                <a:gd name="connsiteX87" fmla="*/ 1249045 w 6625549"/>
                <a:gd name="connsiteY87" fmla="*/ 1985137 h 3190305"/>
                <a:gd name="connsiteX88" fmla="*/ 1355783 w 6625549"/>
                <a:gd name="connsiteY88" fmla="*/ 1985137 h 3190305"/>
                <a:gd name="connsiteX89" fmla="*/ 1355783 w 6625549"/>
                <a:gd name="connsiteY89" fmla="*/ 2018344 h 3190305"/>
                <a:gd name="connsiteX90" fmla="*/ 1249045 w 6625549"/>
                <a:gd name="connsiteY90" fmla="*/ 2018344 h 3190305"/>
                <a:gd name="connsiteX91" fmla="*/ 1249045 w 6625549"/>
                <a:gd name="connsiteY91" fmla="*/ 2285583 h 3190305"/>
                <a:gd name="connsiteX92" fmla="*/ 1262289 w 6625549"/>
                <a:gd name="connsiteY92" fmla="*/ 2346266 h 3190305"/>
                <a:gd name="connsiteX93" fmla="*/ 1307158 w 6625549"/>
                <a:gd name="connsiteY93" fmla="*/ 2365044 h 3190305"/>
                <a:gd name="connsiteX94" fmla="*/ 1355783 w 6625549"/>
                <a:gd name="connsiteY94" fmla="*/ 2350417 h 3190305"/>
                <a:gd name="connsiteX95" fmla="*/ 1355783 w 6625549"/>
                <a:gd name="connsiteY95" fmla="*/ 2384415 h 3190305"/>
                <a:gd name="connsiteX96" fmla="*/ 1302414 w 6625549"/>
                <a:gd name="connsiteY96" fmla="*/ 2397856 h 3190305"/>
                <a:gd name="connsiteX97" fmla="*/ 1212675 w 6625549"/>
                <a:gd name="connsiteY97" fmla="*/ 2290327 h 3190305"/>
                <a:gd name="connsiteX98" fmla="*/ 1212675 w 6625549"/>
                <a:gd name="connsiteY98" fmla="*/ 2018344 h 3190305"/>
                <a:gd name="connsiteX99" fmla="*/ 1139936 w 6625549"/>
                <a:gd name="connsiteY99" fmla="*/ 2018344 h 3190305"/>
                <a:gd name="connsiteX100" fmla="*/ 1139936 w 6625549"/>
                <a:gd name="connsiteY100" fmla="*/ 1985137 h 3190305"/>
                <a:gd name="connsiteX101" fmla="*/ 1212675 w 6625549"/>
                <a:gd name="connsiteY101" fmla="*/ 1985137 h 3190305"/>
                <a:gd name="connsiteX102" fmla="*/ 1212675 w 6625549"/>
                <a:gd name="connsiteY102" fmla="*/ 1879980 h 3190305"/>
                <a:gd name="connsiteX103" fmla="*/ 1230860 w 6625549"/>
                <a:gd name="connsiteY103" fmla="*/ 1873655 h 3190305"/>
                <a:gd name="connsiteX104" fmla="*/ 1249045 w 6625549"/>
                <a:gd name="connsiteY104" fmla="*/ 1867725 h 3190305"/>
                <a:gd name="connsiteX105" fmla="*/ 2569312 w 6625549"/>
                <a:gd name="connsiteY105" fmla="*/ 1812822 h 3190305"/>
                <a:gd name="connsiteX106" fmla="*/ 2908254 w 6625549"/>
                <a:gd name="connsiteY106" fmla="*/ 1812822 h 3190305"/>
                <a:gd name="connsiteX107" fmla="*/ 3420915 w 6625549"/>
                <a:gd name="connsiteY107" fmla="*/ 1980877 h 3190305"/>
                <a:gd name="connsiteX108" fmla="*/ 3596523 w 6625549"/>
                <a:gd name="connsiteY108" fmla="*/ 2470880 h 3190305"/>
                <a:gd name="connsiteX109" fmla="*/ 3408170 w 6625549"/>
                <a:gd name="connsiteY109" fmla="*/ 2973628 h 3190305"/>
                <a:gd name="connsiteX110" fmla="*/ 2888427 w 6625549"/>
                <a:gd name="connsiteY110" fmla="*/ 3166702 h 3190305"/>
                <a:gd name="connsiteX111" fmla="*/ 2569312 w 6625549"/>
                <a:gd name="connsiteY111" fmla="*/ 3166702 h 3190305"/>
                <a:gd name="connsiteX112" fmla="*/ 1433802 w 6625549"/>
                <a:gd name="connsiteY112" fmla="*/ 1790637 h 3190305"/>
                <a:gd name="connsiteX113" fmla="*/ 1470171 w 6625549"/>
                <a:gd name="connsiteY113" fmla="*/ 1790637 h 3190305"/>
                <a:gd name="connsiteX114" fmla="*/ 1470171 w 6625549"/>
                <a:gd name="connsiteY114" fmla="*/ 2057876 h 3190305"/>
                <a:gd name="connsiteX115" fmla="*/ 1471753 w 6625549"/>
                <a:gd name="connsiteY115" fmla="*/ 2057876 h 3190305"/>
                <a:gd name="connsiteX116" fmla="*/ 1610907 w 6625549"/>
                <a:gd name="connsiteY116" fmla="*/ 1975254 h 3190305"/>
                <a:gd name="connsiteX117" fmla="*/ 1710924 w 6625549"/>
                <a:gd name="connsiteY117" fmla="*/ 2017553 h 3190305"/>
                <a:gd name="connsiteX118" fmla="*/ 1745317 w 6625549"/>
                <a:gd name="connsiteY118" fmla="*/ 2138918 h 3190305"/>
                <a:gd name="connsiteX119" fmla="*/ 1745317 w 6625549"/>
                <a:gd name="connsiteY119" fmla="*/ 2389949 h 3190305"/>
                <a:gd name="connsiteX120" fmla="*/ 1708947 w 6625549"/>
                <a:gd name="connsiteY120" fmla="*/ 2389949 h 3190305"/>
                <a:gd name="connsiteX121" fmla="*/ 1708947 w 6625549"/>
                <a:gd name="connsiteY121" fmla="*/ 2147220 h 3190305"/>
                <a:gd name="connsiteX122" fmla="*/ 1682856 w 6625549"/>
                <a:gd name="connsiteY122" fmla="*/ 2041866 h 3190305"/>
                <a:gd name="connsiteX123" fmla="*/ 1601419 w 6625549"/>
                <a:gd name="connsiteY123" fmla="*/ 2008461 h 3190305"/>
                <a:gd name="connsiteX124" fmla="*/ 1509704 w 6625549"/>
                <a:gd name="connsiteY124" fmla="*/ 2049179 h 3190305"/>
                <a:gd name="connsiteX125" fmla="*/ 1470171 w 6625549"/>
                <a:gd name="connsiteY125" fmla="*/ 2165800 h 3190305"/>
                <a:gd name="connsiteX126" fmla="*/ 1470171 w 6625549"/>
                <a:gd name="connsiteY126" fmla="*/ 2389949 h 3190305"/>
                <a:gd name="connsiteX127" fmla="*/ 1433802 w 6625549"/>
                <a:gd name="connsiteY127" fmla="*/ 2389949 h 3190305"/>
                <a:gd name="connsiteX128" fmla="*/ 4774090 w 6625549"/>
                <a:gd name="connsiteY128" fmla="*/ 465455 h 3190305"/>
                <a:gd name="connsiteX129" fmla="*/ 4548915 w 6625549"/>
                <a:gd name="connsiteY129" fmla="*/ 556564 h 3190305"/>
                <a:gd name="connsiteX130" fmla="*/ 4438925 w 6625549"/>
                <a:gd name="connsiteY130" fmla="*/ 817615 h 3190305"/>
                <a:gd name="connsiteX131" fmla="*/ 5060161 w 6625549"/>
                <a:gd name="connsiteY131" fmla="*/ 817615 h 3190305"/>
                <a:gd name="connsiteX132" fmla="*/ 4979910 w 6625549"/>
                <a:gd name="connsiteY132" fmla="*/ 557980 h 3190305"/>
                <a:gd name="connsiteX133" fmla="*/ 4774090 w 6625549"/>
                <a:gd name="connsiteY133" fmla="*/ 465455 h 3190305"/>
                <a:gd name="connsiteX134" fmla="*/ 1646723 w 6625549"/>
                <a:gd name="connsiteY134" fmla="*/ 465455 h 3190305"/>
                <a:gd name="connsiteX135" fmla="*/ 1374342 w 6625549"/>
                <a:gd name="connsiteY135" fmla="*/ 580639 h 3190305"/>
                <a:gd name="connsiteX136" fmla="*/ 1272848 w 6625549"/>
                <a:gd name="connsiteY136" fmla="*/ 900698 h 3190305"/>
                <a:gd name="connsiteX137" fmla="*/ 1371982 w 6625549"/>
                <a:gd name="connsiteY137" fmla="*/ 1205652 h 3190305"/>
                <a:gd name="connsiteX138" fmla="*/ 1642947 w 6625549"/>
                <a:gd name="connsiteY138" fmla="*/ 1320836 h 3190305"/>
                <a:gd name="connsiteX139" fmla="*/ 1912023 w 6625549"/>
                <a:gd name="connsiteY139" fmla="*/ 1207540 h 3190305"/>
                <a:gd name="connsiteX140" fmla="*/ 2006436 w 6625549"/>
                <a:gd name="connsiteY140" fmla="*/ 893145 h 3190305"/>
                <a:gd name="connsiteX141" fmla="*/ 1912495 w 6625549"/>
                <a:gd name="connsiteY141" fmla="*/ 575918 h 3190305"/>
                <a:gd name="connsiteX142" fmla="*/ 1646723 w 6625549"/>
                <a:gd name="connsiteY142" fmla="*/ 465455 h 3190305"/>
                <a:gd name="connsiteX143" fmla="*/ 5801343 w 6625549"/>
                <a:gd name="connsiteY143" fmla="*/ 386148 h 3190305"/>
                <a:gd name="connsiteX144" fmla="*/ 6015661 w 6625549"/>
                <a:gd name="connsiteY144" fmla="*/ 431467 h 3190305"/>
                <a:gd name="connsiteX145" fmla="*/ 6015661 w 6625549"/>
                <a:gd name="connsiteY145" fmla="*/ 529656 h 3190305"/>
                <a:gd name="connsiteX146" fmla="*/ 5788125 w 6625549"/>
                <a:gd name="connsiteY146" fmla="*/ 465455 h 3190305"/>
                <a:gd name="connsiteX147" fmla="*/ 5512440 w 6625549"/>
                <a:gd name="connsiteY147" fmla="*/ 587720 h 3190305"/>
                <a:gd name="connsiteX148" fmla="*/ 5406697 w 6625549"/>
                <a:gd name="connsiteY148" fmla="*/ 904475 h 3190305"/>
                <a:gd name="connsiteX149" fmla="*/ 5503471 w 6625549"/>
                <a:gd name="connsiteY149" fmla="*/ 1206596 h 3190305"/>
                <a:gd name="connsiteX150" fmla="*/ 5758857 w 6625549"/>
                <a:gd name="connsiteY150" fmla="*/ 1320836 h 3190305"/>
                <a:gd name="connsiteX151" fmla="*/ 6011884 w 6625549"/>
                <a:gd name="connsiteY151" fmla="*/ 1243417 h 3190305"/>
                <a:gd name="connsiteX152" fmla="*/ 6011884 w 6625549"/>
                <a:gd name="connsiteY152" fmla="*/ 1334053 h 3190305"/>
                <a:gd name="connsiteX153" fmla="*/ 5755081 w 6625549"/>
                <a:gd name="connsiteY153" fmla="*/ 1400142 h 3190305"/>
                <a:gd name="connsiteX154" fmla="*/ 5436910 w 6625549"/>
                <a:gd name="connsiteY154" fmla="*/ 1264660 h 3190305"/>
                <a:gd name="connsiteX155" fmla="*/ 5316061 w 6625549"/>
                <a:gd name="connsiteY155" fmla="*/ 910140 h 3190305"/>
                <a:gd name="connsiteX156" fmla="*/ 5452016 w 6625549"/>
                <a:gd name="connsiteY156" fmla="*/ 532960 h 3190305"/>
                <a:gd name="connsiteX157" fmla="*/ 5801343 w 6625549"/>
                <a:gd name="connsiteY157" fmla="*/ 386148 h 3190305"/>
                <a:gd name="connsiteX158" fmla="*/ 4777867 w 6625549"/>
                <a:gd name="connsiteY158" fmla="*/ 386148 h 3190305"/>
                <a:gd name="connsiteX159" fmla="*/ 5054496 w 6625549"/>
                <a:gd name="connsiteY159" fmla="*/ 512662 h 3190305"/>
                <a:gd name="connsiteX160" fmla="*/ 5150797 w 6625549"/>
                <a:gd name="connsiteY160" fmla="*/ 858213 h 3190305"/>
                <a:gd name="connsiteX161" fmla="*/ 5150797 w 6625549"/>
                <a:gd name="connsiteY161" fmla="*/ 896922 h 3190305"/>
                <a:gd name="connsiteX162" fmla="*/ 4435148 w 6625549"/>
                <a:gd name="connsiteY162" fmla="*/ 896922 h 3190305"/>
                <a:gd name="connsiteX163" fmla="*/ 4527201 w 6625549"/>
                <a:gd name="connsiteY163" fmla="*/ 1208484 h 3190305"/>
                <a:gd name="connsiteX164" fmla="*/ 4779755 w 6625549"/>
                <a:gd name="connsiteY164" fmla="*/ 1320836 h 3190305"/>
                <a:gd name="connsiteX165" fmla="*/ 5096981 w 6625549"/>
                <a:gd name="connsiteY165" fmla="*/ 1200931 h 3190305"/>
                <a:gd name="connsiteX166" fmla="*/ 5096981 w 6625549"/>
                <a:gd name="connsiteY166" fmla="*/ 1293456 h 3190305"/>
                <a:gd name="connsiteX167" fmla="*/ 4761816 w 6625549"/>
                <a:gd name="connsiteY167" fmla="*/ 1400142 h 3190305"/>
                <a:gd name="connsiteX168" fmla="*/ 4459695 w 6625549"/>
                <a:gd name="connsiteY168" fmla="*/ 1266076 h 3190305"/>
                <a:gd name="connsiteX169" fmla="*/ 4344511 w 6625549"/>
                <a:gd name="connsiteY169" fmla="*/ 887481 h 3190305"/>
                <a:gd name="connsiteX170" fmla="*/ 4464888 w 6625549"/>
                <a:gd name="connsiteY170" fmla="*/ 531072 h 3190305"/>
                <a:gd name="connsiteX171" fmla="*/ 4777867 w 6625549"/>
                <a:gd name="connsiteY171" fmla="*/ 386148 h 3190305"/>
                <a:gd name="connsiteX172" fmla="*/ 3797233 w 6625549"/>
                <a:gd name="connsiteY172" fmla="*/ 386148 h 3190305"/>
                <a:gd name="connsiteX173" fmla="*/ 4037042 w 6625549"/>
                <a:gd name="connsiteY173" fmla="*/ 490475 h 3190305"/>
                <a:gd name="connsiteX174" fmla="*/ 4120125 w 6625549"/>
                <a:gd name="connsiteY174" fmla="*/ 788347 h 3190305"/>
                <a:gd name="connsiteX175" fmla="*/ 4120125 w 6625549"/>
                <a:gd name="connsiteY175" fmla="*/ 1376539 h 3190305"/>
                <a:gd name="connsiteX176" fmla="*/ 4033265 w 6625549"/>
                <a:gd name="connsiteY176" fmla="*/ 1376539 h 3190305"/>
                <a:gd name="connsiteX177" fmla="*/ 4033265 w 6625549"/>
                <a:gd name="connsiteY177" fmla="*/ 813839 h 3190305"/>
                <a:gd name="connsiteX178" fmla="*/ 3782127 w 6625549"/>
                <a:gd name="connsiteY178" fmla="*/ 465455 h 3190305"/>
                <a:gd name="connsiteX179" fmla="*/ 3552704 w 6625549"/>
                <a:gd name="connsiteY179" fmla="*/ 567893 h 3190305"/>
                <a:gd name="connsiteX180" fmla="*/ 3463012 w 6625549"/>
                <a:gd name="connsiteY180" fmla="*/ 821392 h 3190305"/>
                <a:gd name="connsiteX181" fmla="*/ 3463012 w 6625549"/>
                <a:gd name="connsiteY181" fmla="*/ 1376539 h 3190305"/>
                <a:gd name="connsiteX182" fmla="*/ 3376152 w 6625549"/>
                <a:gd name="connsiteY182" fmla="*/ 1376539 h 3190305"/>
                <a:gd name="connsiteX183" fmla="*/ 3376152 w 6625549"/>
                <a:gd name="connsiteY183" fmla="*/ 409752 h 3190305"/>
                <a:gd name="connsiteX184" fmla="*/ 3463012 w 6625549"/>
                <a:gd name="connsiteY184" fmla="*/ 409752 h 3190305"/>
                <a:gd name="connsiteX185" fmla="*/ 3463012 w 6625549"/>
                <a:gd name="connsiteY185" fmla="*/ 585359 h 3190305"/>
                <a:gd name="connsiteX186" fmla="*/ 3466789 w 6625549"/>
                <a:gd name="connsiteY186" fmla="*/ 585359 h 3190305"/>
                <a:gd name="connsiteX187" fmla="*/ 3797233 w 6625549"/>
                <a:gd name="connsiteY187" fmla="*/ 386148 h 3190305"/>
                <a:gd name="connsiteX188" fmla="*/ 2759009 w 6625549"/>
                <a:gd name="connsiteY188" fmla="*/ 386148 h 3190305"/>
                <a:gd name="connsiteX189" fmla="*/ 2998817 w 6625549"/>
                <a:gd name="connsiteY189" fmla="*/ 490475 h 3190305"/>
                <a:gd name="connsiteX190" fmla="*/ 3081900 w 6625549"/>
                <a:gd name="connsiteY190" fmla="*/ 788347 h 3190305"/>
                <a:gd name="connsiteX191" fmla="*/ 3081900 w 6625549"/>
                <a:gd name="connsiteY191" fmla="*/ 1376539 h 3190305"/>
                <a:gd name="connsiteX192" fmla="*/ 2995041 w 6625549"/>
                <a:gd name="connsiteY192" fmla="*/ 1376539 h 3190305"/>
                <a:gd name="connsiteX193" fmla="*/ 2995041 w 6625549"/>
                <a:gd name="connsiteY193" fmla="*/ 813839 h 3190305"/>
                <a:gd name="connsiteX194" fmla="*/ 2743902 w 6625549"/>
                <a:gd name="connsiteY194" fmla="*/ 465455 h 3190305"/>
                <a:gd name="connsiteX195" fmla="*/ 2514479 w 6625549"/>
                <a:gd name="connsiteY195" fmla="*/ 567893 h 3190305"/>
                <a:gd name="connsiteX196" fmla="*/ 2424787 w 6625549"/>
                <a:gd name="connsiteY196" fmla="*/ 821392 h 3190305"/>
                <a:gd name="connsiteX197" fmla="*/ 2424787 w 6625549"/>
                <a:gd name="connsiteY197" fmla="*/ 1376539 h 3190305"/>
                <a:gd name="connsiteX198" fmla="*/ 2337927 w 6625549"/>
                <a:gd name="connsiteY198" fmla="*/ 1376539 h 3190305"/>
                <a:gd name="connsiteX199" fmla="*/ 2337927 w 6625549"/>
                <a:gd name="connsiteY199" fmla="*/ 409752 h 3190305"/>
                <a:gd name="connsiteX200" fmla="*/ 2424787 w 6625549"/>
                <a:gd name="connsiteY200" fmla="*/ 409752 h 3190305"/>
                <a:gd name="connsiteX201" fmla="*/ 2424787 w 6625549"/>
                <a:gd name="connsiteY201" fmla="*/ 585359 h 3190305"/>
                <a:gd name="connsiteX202" fmla="*/ 2428564 w 6625549"/>
                <a:gd name="connsiteY202" fmla="*/ 585359 h 3190305"/>
                <a:gd name="connsiteX203" fmla="*/ 2759009 w 6625549"/>
                <a:gd name="connsiteY203" fmla="*/ 386148 h 3190305"/>
                <a:gd name="connsiteX204" fmla="*/ 1650499 w 6625549"/>
                <a:gd name="connsiteY204" fmla="*/ 386148 h 3190305"/>
                <a:gd name="connsiteX205" fmla="*/ 1977168 w 6625549"/>
                <a:gd name="connsiteY205" fmla="*/ 521159 h 3190305"/>
                <a:gd name="connsiteX206" fmla="*/ 2097072 w 6625549"/>
                <a:gd name="connsiteY206" fmla="*/ 895034 h 3190305"/>
                <a:gd name="connsiteX207" fmla="*/ 1974808 w 6625549"/>
                <a:gd name="connsiteY207" fmla="*/ 1260411 h 3190305"/>
                <a:gd name="connsiteX208" fmla="*/ 1640114 w 6625549"/>
                <a:gd name="connsiteY208" fmla="*/ 1400142 h 3190305"/>
                <a:gd name="connsiteX209" fmla="*/ 1305421 w 6625549"/>
                <a:gd name="connsiteY209" fmla="*/ 1260883 h 3190305"/>
                <a:gd name="connsiteX210" fmla="*/ 1182212 w 6625549"/>
                <a:gd name="connsiteY210" fmla="*/ 898810 h 3190305"/>
                <a:gd name="connsiteX211" fmla="*/ 1311085 w 6625549"/>
                <a:gd name="connsiteY211" fmla="*/ 522103 h 3190305"/>
                <a:gd name="connsiteX212" fmla="*/ 1650499 w 6625549"/>
                <a:gd name="connsiteY212" fmla="*/ 386148 h 3190305"/>
                <a:gd name="connsiteX213" fmla="*/ 6370634 w 6625549"/>
                <a:gd name="connsiteY213" fmla="*/ 129345 h 3190305"/>
                <a:gd name="connsiteX214" fmla="*/ 6370634 w 6625549"/>
                <a:gd name="connsiteY214" fmla="*/ 409752 h 3190305"/>
                <a:gd name="connsiteX215" fmla="*/ 6625549 w 6625549"/>
                <a:gd name="connsiteY215" fmla="*/ 409752 h 3190305"/>
                <a:gd name="connsiteX216" fmla="*/ 6625549 w 6625549"/>
                <a:gd name="connsiteY216" fmla="*/ 489058 h 3190305"/>
                <a:gd name="connsiteX217" fmla="*/ 6370634 w 6625549"/>
                <a:gd name="connsiteY217" fmla="*/ 489058 h 3190305"/>
                <a:gd name="connsiteX218" fmla="*/ 6370634 w 6625549"/>
                <a:gd name="connsiteY218" fmla="*/ 1127289 h 3190305"/>
                <a:gd name="connsiteX219" fmla="*/ 6402263 w 6625549"/>
                <a:gd name="connsiteY219" fmla="*/ 1272213 h 3190305"/>
                <a:gd name="connsiteX220" fmla="*/ 6509421 w 6625549"/>
                <a:gd name="connsiteY220" fmla="*/ 1317059 h 3190305"/>
                <a:gd name="connsiteX221" fmla="*/ 6625549 w 6625549"/>
                <a:gd name="connsiteY221" fmla="*/ 1282126 h 3190305"/>
                <a:gd name="connsiteX222" fmla="*/ 6625549 w 6625549"/>
                <a:gd name="connsiteY222" fmla="*/ 1363321 h 3190305"/>
                <a:gd name="connsiteX223" fmla="*/ 6498091 w 6625549"/>
                <a:gd name="connsiteY223" fmla="*/ 1395422 h 3190305"/>
                <a:gd name="connsiteX224" fmla="*/ 6283775 w 6625549"/>
                <a:gd name="connsiteY224" fmla="*/ 1138619 h 3190305"/>
                <a:gd name="connsiteX225" fmla="*/ 6283775 w 6625549"/>
                <a:gd name="connsiteY225" fmla="*/ 489058 h 3190305"/>
                <a:gd name="connsiteX226" fmla="*/ 6110055 w 6625549"/>
                <a:gd name="connsiteY226" fmla="*/ 489058 h 3190305"/>
                <a:gd name="connsiteX227" fmla="*/ 6110055 w 6625549"/>
                <a:gd name="connsiteY227" fmla="*/ 409752 h 3190305"/>
                <a:gd name="connsiteX228" fmla="*/ 6283775 w 6625549"/>
                <a:gd name="connsiteY228" fmla="*/ 409752 h 3190305"/>
                <a:gd name="connsiteX229" fmla="*/ 6283775 w 6625549"/>
                <a:gd name="connsiteY229" fmla="*/ 158613 h 3190305"/>
                <a:gd name="connsiteX230" fmla="*/ 6327205 w 6625549"/>
                <a:gd name="connsiteY230" fmla="*/ 143507 h 3190305"/>
                <a:gd name="connsiteX231" fmla="*/ 6370634 w 6625549"/>
                <a:gd name="connsiteY231" fmla="*/ 129345 h 3190305"/>
                <a:gd name="connsiteX232" fmla="*/ 672220 w 6625549"/>
                <a:gd name="connsiteY232" fmla="*/ 0 h 3190305"/>
                <a:gd name="connsiteX233" fmla="*/ 970564 w 6625549"/>
                <a:gd name="connsiteY233" fmla="*/ 50039 h 3190305"/>
                <a:gd name="connsiteX234" fmla="*/ 970564 w 6625549"/>
                <a:gd name="connsiteY234" fmla="*/ 149172 h 3190305"/>
                <a:gd name="connsiteX235" fmla="*/ 670332 w 6625549"/>
                <a:gd name="connsiteY235" fmla="*/ 84971 h 3190305"/>
                <a:gd name="connsiteX236" fmla="*/ 255859 w 6625549"/>
                <a:gd name="connsiteY236" fmla="*/ 257747 h 3190305"/>
                <a:gd name="connsiteX237" fmla="*/ 96301 w 6625549"/>
                <a:gd name="connsiteY237" fmla="*/ 717537 h 3190305"/>
                <a:gd name="connsiteX238" fmla="*/ 248778 w 6625549"/>
                <a:gd name="connsiteY238" fmla="*/ 1154197 h 3190305"/>
                <a:gd name="connsiteX239" fmla="*/ 635399 w 6625549"/>
                <a:gd name="connsiteY239" fmla="*/ 1314227 h 3190305"/>
                <a:gd name="connsiteX240" fmla="*/ 970564 w 6625549"/>
                <a:gd name="connsiteY240" fmla="*/ 1241529 h 3190305"/>
                <a:gd name="connsiteX241" fmla="*/ 970564 w 6625549"/>
                <a:gd name="connsiteY241" fmla="*/ 1332165 h 3190305"/>
                <a:gd name="connsiteX242" fmla="*/ 627846 w 6625549"/>
                <a:gd name="connsiteY242" fmla="*/ 1400142 h 3190305"/>
                <a:gd name="connsiteX243" fmla="*/ 175136 w 6625549"/>
                <a:gd name="connsiteY243" fmla="*/ 1213677 h 3190305"/>
                <a:gd name="connsiteX244" fmla="*/ 0 w 6625549"/>
                <a:gd name="connsiteY244" fmla="*/ 726979 h 3190305"/>
                <a:gd name="connsiteX245" fmla="*/ 189770 w 6625549"/>
                <a:gd name="connsiteY245" fmla="*/ 198739 h 3190305"/>
                <a:gd name="connsiteX246" fmla="*/ 672220 w 6625549"/>
                <a:gd name="connsiteY246" fmla="*/ 0 h 319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6625549" h="3190305">
                  <a:moveTo>
                    <a:pt x="4250000" y="2255618"/>
                  </a:moveTo>
                  <a:cubicBezTo>
                    <a:pt x="4136075" y="2255618"/>
                    <a:pt x="4045281" y="2294013"/>
                    <a:pt x="3977619" y="2370802"/>
                  </a:cubicBezTo>
                  <a:cubicBezTo>
                    <a:pt x="3909956" y="2447591"/>
                    <a:pt x="3876125" y="2554278"/>
                    <a:pt x="3876125" y="2690861"/>
                  </a:cubicBezTo>
                  <a:cubicBezTo>
                    <a:pt x="3876125" y="2817375"/>
                    <a:pt x="3909169" y="2919026"/>
                    <a:pt x="3975258" y="2995815"/>
                  </a:cubicBezTo>
                  <a:cubicBezTo>
                    <a:pt x="4041347" y="3072604"/>
                    <a:pt x="4131669" y="3110999"/>
                    <a:pt x="4246223" y="3110999"/>
                  </a:cubicBezTo>
                  <a:cubicBezTo>
                    <a:pt x="4362666" y="3110999"/>
                    <a:pt x="4452358" y="3073234"/>
                    <a:pt x="4515300" y="2997703"/>
                  </a:cubicBezTo>
                  <a:cubicBezTo>
                    <a:pt x="4578242" y="2922173"/>
                    <a:pt x="4609713" y="2817375"/>
                    <a:pt x="4609713" y="2683308"/>
                  </a:cubicBezTo>
                  <a:cubicBezTo>
                    <a:pt x="4609713" y="2545466"/>
                    <a:pt x="4578399" y="2439723"/>
                    <a:pt x="4515772" y="2366081"/>
                  </a:cubicBezTo>
                  <a:cubicBezTo>
                    <a:pt x="4453145" y="2292439"/>
                    <a:pt x="4364554" y="2255618"/>
                    <a:pt x="4250000" y="2255618"/>
                  </a:cubicBezTo>
                  <a:close/>
                  <a:moveTo>
                    <a:pt x="5778948" y="2176311"/>
                  </a:moveTo>
                  <a:cubicBezTo>
                    <a:pt x="5862032" y="2176311"/>
                    <a:pt x="5933156" y="2193306"/>
                    <a:pt x="5992321" y="2227294"/>
                  </a:cubicBezTo>
                  <a:lnTo>
                    <a:pt x="5992321" y="2325484"/>
                  </a:lnTo>
                  <a:cubicBezTo>
                    <a:pt x="5920567" y="2278907"/>
                    <a:pt x="5846296" y="2255618"/>
                    <a:pt x="5769507" y="2255618"/>
                  </a:cubicBezTo>
                  <a:cubicBezTo>
                    <a:pt x="5705936" y="2255618"/>
                    <a:pt x="5654638" y="2272141"/>
                    <a:pt x="5615614" y="2305185"/>
                  </a:cubicBezTo>
                  <a:cubicBezTo>
                    <a:pt x="5576590" y="2338230"/>
                    <a:pt x="5557078" y="2381187"/>
                    <a:pt x="5557078" y="2434059"/>
                  </a:cubicBezTo>
                  <a:cubicBezTo>
                    <a:pt x="5557078" y="2480006"/>
                    <a:pt x="5569352" y="2517299"/>
                    <a:pt x="5593899" y="2545938"/>
                  </a:cubicBezTo>
                  <a:cubicBezTo>
                    <a:pt x="5618447" y="2574576"/>
                    <a:pt x="5672577" y="2607464"/>
                    <a:pt x="5756289" y="2644599"/>
                  </a:cubicBezTo>
                  <a:cubicBezTo>
                    <a:pt x="5856996" y="2689917"/>
                    <a:pt x="5926232" y="2731931"/>
                    <a:pt x="5963997" y="2770640"/>
                  </a:cubicBezTo>
                  <a:cubicBezTo>
                    <a:pt x="6001763" y="2809350"/>
                    <a:pt x="6020645" y="2860805"/>
                    <a:pt x="6020645" y="2925005"/>
                  </a:cubicBezTo>
                  <a:cubicBezTo>
                    <a:pt x="6020645" y="3001794"/>
                    <a:pt x="5991849" y="3065208"/>
                    <a:pt x="5934257" y="3115247"/>
                  </a:cubicBezTo>
                  <a:cubicBezTo>
                    <a:pt x="5876665" y="3165286"/>
                    <a:pt x="5797201" y="3190305"/>
                    <a:pt x="5695865" y="3190305"/>
                  </a:cubicBezTo>
                  <a:cubicBezTo>
                    <a:pt x="5602711" y="3190305"/>
                    <a:pt x="5524978" y="3168276"/>
                    <a:pt x="5462665" y="3124216"/>
                  </a:cubicBezTo>
                  <a:lnTo>
                    <a:pt x="5462665" y="3019418"/>
                  </a:lnTo>
                  <a:cubicBezTo>
                    <a:pt x="5495395" y="3047742"/>
                    <a:pt x="5535049" y="3070086"/>
                    <a:pt x="5581625" y="3086451"/>
                  </a:cubicBezTo>
                  <a:cubicBezTo>
                    <a:pt x="5628203" y="3102816"/>
                    <a:pt x="5668485" y="3110999"/>
                    <a:pt x="5702474" y="3110999"/>
                  </a:cubicBezTo>
                  <a:cubicBezTo>
                    <a:pt x="5854164" y="3110999"/>
                    <a:pt x="5930009" y="3049001"/>
                    <a:pt x="5930009" y="2925005"/>
                  </a:cubicBezTo>
                  <a:cubicBezTo>
                    <a:pt x="5930009" y="2882205"/>
                    <a:pt x="5913329" y="2845699"/>
                    <a:pt x="5879970" y="2815486"/>
                  </a:cubicBezTo>
                  <a:cubicBezTo>
                    <a:pt x="5846611" y="2785274"/>
                    <a:pt x="5792481" y="2754118"/>
                    <a:pt x="5717580" y="2722018"/>
                  </a:cubicBezTo>
                  <a:cubicBezTo>
                    <a:pt x="5625055" y="2681735"/>
                    <a:pt x="5560068" y="2640036"/>
                    <a:pt x="5522617" y="2596921"/>
                  </a:cubicBezTo>
                  <a:cubicBezTo>
                    <a:pt x="5485167" y="2553805"/>
                    <a:pt x="5466442" y="2501406"/>
                    <a:pt x="5466442" y="2439723"/>
                  </a:cubicBezTo>
                  <a:cubicBezTo>
                    <a:pt x="5466442" y="2361046"/>
                    <a:pt x="5496497" y="2297475"/>
                    <a:pt x="5556606" y="2249009"/>
                  </a:cubicBezTo>
                  <a:cubicBezTo>
                    <a:pt x="5616715" y="2200544"/>
                    <a:pt x="5690829" y="2176311"/>
                    <a:pt x="5778948" y="2176311"/>
                  </a:cubicBezTo>
                  <a:close/>
                  <a:moveTo>
                    <a:pt x="4253776" y="2176311"/>
                  </a:moveTo>
                  <a:cubicBezTo>
                    <a:pt x="4391619" y="2176311"/>
                    <a:pt x="4500509" y="2221315"/>
                    <a:pt x="4580445" y="2311322"/>
                  </a:cubicBezTo>
                  <a:cubicBezTo>
                    <a:pt x="4660381" y="2401329"/>
                    <a:pt x="4700349" y="2525954"/>
                    <a:pt x="4700349" y="2685197"/>
                  </a:cubicBezTo>
                  <a:cubicBezTo>
                    <a:pt x="4700349" y="2835628"/>
                    <a:pt x="4659594" y="2957420"/>
                    <a:pt x="4578084" y="3050574"/>
                  </a:cubicBezTo>
                  <a:cubicBezTo>
                    <a:pt x="4496575" y="3143728"/>
                    <a:pt x="4385010" y="3190305"/>
                    <a:pt x="4243391" y="3190305"/>
                  </a:cubicBezTo>
                  <a:cubicBezTo>
                    <a:pt x="4102401" y="3190305"/>
                    <a:pt x="3990837" y="3143886"/>
                    <a:pt x="3908697" y="3051046"/>
                  </a:cubicBezTo>
                  <a:cubicBezTo>
                    <a:pt x="3826558" y="2958207"/>
                    <a:pt x="3785489" y="2837516"/>
                    <a:pt x="3785489" y="2688973"/>
                  </a:cubicBezTo>
                  <a:cubicBezTo>
                    <a:pt x="3785489" y="2528471"/>
                    <a:pt x="3828447" y="2402902"/>
                    <a:pt x="3914362" y="2312266"/>
                  </a:cubicBezTo>
                  <a:cubicBezTo>
                    <a:pt x="4000278" y="2221630"/>
                    <a:pt x="4113416" y="2176311"/>
                    <a:pt x="4253776" y="2176311"/>
                  </a:cubicBezTo>
                  <a:close/>
                  <a:moveTo>
                    <a:pt x="2013045" y="2008461"/>
                  </a:moveTo>
                  <a:cubicBezTo>
                    <a:pt x="1975094" y="2008461"/>
                    <a:pt x="1943666" y="2021177"/>
                    <a:pt x="1918760" y="2046610"/>
                  </a:cubicBezTo>
                  <a:cubicBezTo>
                    <a:pt x="1893855" y="2072042"/>
                    <a:pt x="1878503" y="2108478"/>
                    <a:pt x="1872705" y="2155917"/>
                  </a:cubicBezTo>
                  <a:lnTo>
                    <a:pt x="2132828" y="2155917"/>
                  </a:lnTo>
                  <a:cubicBezTo>
                    <a:pt x="2131247" y="2109269"/>
                    <a:pt x="2120046" y="2073030"/>
                    <a:pt x="2099226" y="2047203"/>
                  </a:cubicBezTo>
                  <a:cubicBezTo>
                    <a:pt x="2078406" y="2021375"/>
                    <a:pt x="2049679" y="2008461"/>
                    <a:pt x="2013045" y="2008461"/>
                  </a:cubicBezTo>
                  <a:close/>
                  <a:moveTo>
                    <a:pt x="2014626" y="1975254"/>
                  </a:moveTo>
                  <a:cubicBezTo>
                    <a:pt x="2064965" y="1975254"/>
                    <a:pt x="2103574" y="1992911"/>
                    <a:pt x="2130457" y="2028227"/>
                  </a:cubicBezTo>
                  <a:cubicBezTo>
                    <a:pt x="2157339" y="2063543"/>
                    <a:pt x="2170780" y="2111772"/>
                    <a:pt x="2170780" y="2172916"/>
                  </a:cubicBezTo>
                  <a:lnTo>
                    <a:pt x="2170780" y="2189124"/>
                  </a:lnTo>
                  <a:lnTo>
                    <a:pt x="1871124" y="2189124"/>
                  </a:lnTo>
                  <a:cubicBezTo>
                    <a:pt x="1871124" y="2244733"/>
                    <a:pt x="1883972" y="2288219"/>
                    <a:pt x="1909668" y="2319581"/>
                  </a:cubicBezTo>
                  <a:cubicBezTo>
                    <a:pt x="1935364" y="2350944"/>
                    <a:pt x="1970614" y="2366625"/>
                    <a:pt x="2015417" y="2366625"/>
                  </a:cubicBezTo>
                  <a:cubicBezTo>
                    <a:pt x="2060748" y="2366625"/>
                    <a:pt x="2105024" y="2349890"/>
                    <a:pt x="2148246" y="2316419"/>
                  </a:cubicBezTo>
                  <a:lnTo>
                    <a:pt x="2148246" y="2355161"/>
                  </a:lnTo>
                  <a:cubicBezTo>
                    <a:pt x="2106342" y="2384942"/>
                    <a:pt x="2059562" y="2399832"/>
                    <a:pt x="2007906" y="2399832"/>
                  </a:cubicBezTo>
                  <a:cubicBezTo>
                    <a:pt x="1955723" y="2399832"/>
                    <a:pt x="1913555" y="2381120"/>
                    <a:pt x="1881402" y="2343696"/>
                  </a:cubicBezTo>
                  <a:cubicBezTo>
                    <a:pt x="1849249" y="2306272"/>
                    <a:pt x="1833172" y="2253430"/>
                    <a:pt x="1833172" y="2185171"/>
                  </a:cubicBezTo>
                  <a:cubicBezTo>
                    <a:pt x="1833172" y="2126136"/>
                    <a:pt x="1849974" y="2076391"/>
                    <a:pt x="1883576" y="2035936"/>
                  </a:cubicBezTo>
                  <a:cubicBezTo>
                    <a:pt x="1917179" y="1995481"/>
                    <a:pt x="1960862" y="1975254"/>
                    <a:pt x="2014626" y="1975254"/>
                  </a:cubicBezTo>
                  <a:close/>
                  <a:moveTo>
                    <a:pt x="5068661" y="1919509"/>
                  </a:moveTo>
                  <a:lnTo>
                    <a:pt x="5068661" y="2199915"/>
                  </a:lnTo>
                  <a:lnTo>
                    <a:pt x="5323576" y="2199915"/>
                  </a:lnTo>
                  <a:lnTo>
                    <a:pt x="5323576" y="2279221"/>
                  </a:lnTo>
                  <a:lnTo>
                    <a:pt x="5068661" y="2279221"/>
                  </a:lnTo>
                  <a:lnTo>
                    <a:pt x="5068661" y="2917452"/>
                  </a:lnTo>
                  <a:cubicBezTo>
                    <a:pt x="5068661" y="2984171"/>
                    <a:pt x="5079204" y="3032479"/>
                    <a:pt x="5100290" y="3062376"/>
                  </a:cubicBezTo>
                  <a:cubicBezTo>
                    <a:pt x="5121375" y="3092273"/>
                    <a:pt x="5157095" y="3107222"/>
                    <a:pt x="5207448" y="3107222"/>
                  </a:cubicBezTo>
                  <a:cubicBezTo>
                    <a:pt x="5243325" y="3107222"/>
                    <a:pt x="5282035" y="3095578"/>
                    <a:pt x="5323576" y="3072289"/>
                  </a:cubicBezTo>
                  <a:lnTo>
                    <a:pt x="5323576" y="3153484"/>
                  </a:lnTo>
                  <a:cubicBezTo>
                    <a:pt x="5278258" y="3174885"/>
                    <a:pt x="5235772" y="3185585"/>
                    <a:pt x="5196119" y="3185585"/>
                  </a:cubicBezTo>
                  <a:cubicBezTo>
                    <a:pt x="5053241" y="3185585"/>
                    <a:pt x="4981802" y="3099984"/>
                    <a:pt x="4981802" y="2928782"/>
                  </a:cubicBezTo>
                  <a:lnTo>
                    <a:pt x="4981802" y="2279221"/>
                  </a:lnTo>
                  <a:lnTo>
                    <a:pt x="4808082" y="2279221"/>
                  </a:lnTo>
                  <a:lnTo>
                    <a:pt x="4808082" y="2199915"/>
                  </a:lnTo>
                  <a:lnTo>
                    <a:pt x="4981802" y="2199915"/>
                  </a:lnTo>
                  <a:lnTo>
                    <a:pt x="4981802" y="1948777"/>
                  </a:lnTo>
                  <a:cubicBezTo>
                    <a:pt x="4995649" y="1943741"/>
                    <a:pt x="5010125" y="1938706"/>
                    <a:pt x="5025231" y="1933670"/>
                  </a:cubicBezTo>
                  <a:cubicBezTo>
                    <a:pt x="5040337" y="1929265"/>
                    <a:pt x="5054814" y="1924544"/>
                    <a:pt x="5068661" y="1919509"/>
                  </a:cubicBezTo>
                  <a:close/>
                  <a:moveTo>
                    <a:pt x="2662781" y="1898738"/>
                  </a:moveTo>
                  <a:lnTo>
                    <a:pt x="2662781" y="3081731"/>
                  </a:lnTo>
                  <a:lnTo>
                    <a:pt x="2875209" y="3081731"/>
                  </a:lnTo>
                  <a:cubicBezTo>
                    <a:pt x="3075994" y="3081731"/>
                    <a:pt x="3230202" y="3029646"/>
                    <a:pt x="3337832" y="2925477"/>
                  </a:cubicBezTo>
                  <a:cubicBezTo>
                    <a:pt x="3445463" y="2821308"/>
                    <a:pt x="3499278" y="2671035"/>
                    <a:pt x="3499278" y="2474656"/>
                  </a:cubicBezTo>
                  <a:cubicBezTo>
                    <a:pt x="3499278" y="2090711"/>
                    <a:pt x="3297549" y="1898738"/>
                    <a:pt x="2894092" y="1898738"/>
                  </a:cubicBezTo>
                  <a:close/>
                  <a:moveTo>
                    <a:pt x="1249045" y="1867725"/>
                  </a:moveTo>
                  <a:lnTo>
                    <a:pt x="1249045" y="1985137"/>
                  </a:lnTo>
                  <a:lnTo>
                    <a:pt x="1355783" y="1985137"/>
                  </a:lnTo>
                  <a:lnTo>
                    <a:pt x="1355783" y="2018344"/>
                  </a:lnTo>
                  <a:lnTo>
                    <a:pt x="1249045" y="2018344"/>
                  </a:lnTo>
                  <a:lnTo>
                    <a:pt x="1249045" y="2285583"/>
                  </a:lnTo>
                  <a:cubicBezTo>
                    <a:pt x="1249045" y="2313520"/>
                    <a:pt x="1253460" y="2333747"/>
                    <a:pt x="1262289" y="2346266"/>
                  </a:cubicBezTo>
                  <a:cubicBezTo>
                    <a:pt x="1271118" y="2358784"/>
                    <a:pt x="1286074" y="2365044"/>
                    <a:pt x="1307158" y="2365044"/>
                  </a:cubicBezTo>
                  <a:cubicBezTo>
                    <a:pt x="1322180" y="2365044"/>
                    <a:pt x="1338389" y="2360168"/>
                    <a:pt x="1355783" y="2350417"/>
                  </a:cubicBezTo>
                  <a:lnTo>
                    <a:pt x="1355783" y="2384415"/>
                  </a:lnTo>
                  <a:cubicBezTo>
                    <a:pt x="1336807" y="2393375"/>
                    <a:pt x="1319018" y="2397856"/>
                    <a:pt x="1302414" y="2397856"/>
                  </a:cubicBezTo>
                  <a:cubicBezTo>
                    <a:pt x="1242588" y="2397856"/>
                    <a:pt x="1212675" y="2362013"/>
                    <a:pt x="1212675" y="2290327"/>
                  </a:cubicBezTo>
                  <a:lnTo>
                    <a:pt x="1212675" y="2018344"/>
                  </a:lnTo>
                  <a:lnTo>
                    <a:pt x="1139936" y="2018344"/>
                  </a:lnTo>
                  <a:lnTo>
                    <a:pt x="1139936" y="1985137"/>
                  </a:lnTo>
                  <a:lnTo>
                    <a:pt x="1212675" y="1985137"/>
                  </a:lnTo>
                  <a:lnTo>
                    <a:pt x="1212675" y="1879980"/>
                  </a:lnTo>
                  <a:cubicBezTo>
                    <a:pt x="1218474" y="1877872"/>
                    <a:pt x="1224535" y="1875763"/>
                    <a:pt x="1230860" y="1873655"/>
                  </a:cubicBezTo>
                  <a:cubicBezTo>
                    <a:pt x="1237186" y="1871810"/>
                    <a:pt x="1243247" y="1869834"/>
                    <a:pt x="1249045" y="1867725"/>
                  </a:cubicBezTo>
                  <a:close/>
                  <a:moveTo>
                    <a:pt x="2569312" y="1812822"/>
                  </a:moveTo>
                  <a:lnTo>
                    <a:pt x="2908254" y="1812822"/>
                  </a:lnTo>
                  <a:cubicBezTo>
                    <a:pt x="3132956" y="1812822"/>
                    <a:pt x="3303844" y="1868840"/>
                    <a:pt x="3420915" y="1980877"/>
                  </a:cubicBezTo>
                  <a:cubicBezTo>
                    <a:pt x="3537987" y="2092913"/>
                    <a:pt x="3596523" y="2256248"/>
                    <a:pt x="3596523" y="2470880"/>
                  </a:cubicBezTo>
                  <a:cubicBezTo>
                    <a:pt x="3596523" y="2677329"/>
                    <a:pt x="3533739" y="2844912"/>
                    <a:pt x="3408170" y="2973628"/>
                  </a:cubicBezTo>
                  <a:cubicBezTo>
                    <a:pt x="3282601" y="3102344"/>
                    <a:pt x="3109353" y="3166702"/>
                    <a:pt x="2888427" y="3166702"/>
                  </a:cubicBezTo>
                  <a:lnTo>
                    <a:pt x="2569312" y="3166702"/>
                  </a:lnTo>
                  <a:close/>
                  <a:moveTo>
                    <a:pt x="1433802" y="1790637"/>
                  </a:moveTo>
                  <a:lnTo>
                    <a:pt x="1470171" y="1790637"/>
                  </a:lnTo>
                  <a:lnTo>
                    <a:pt x="1470171" y="2057876"/>
                  </a:lnTo>
                  <a:lnTo>
                    <a:pt x="1471753" y="2057876"/>
                  </a:lnTo>
                  <a:cubicBezTo>
                    <a:pt x="1503642" y="2002794"/>
                    <a:pt x="1550027" y="1975254"/>
                    <a:pt x="1610907" y="1975254"/>
                  </a:cubicBezTo>
                  <a:cubicBezTo>
                    <a:pt x="1654656" y="1975254"/>
                    <a:pt x="1687995" y="1989353"/>
                    <a:pt x="1710924" y="2017553"/>
                  </a:cubicBezTo>
                  <a:cubicBezTo>
                    <a:pt x="1733853" y="2045753"/>
                    <a:pt x="1745317" y="2086208"/>
                    <a:pt x="1745317" y="2138918"/>
                  </a:cubicBezTo>
                  <a:lnTo>
                    <a:pt x="1745317" y="2389949"/>
                  </a:lnTo>
                  <a:lnTo>
                    <a:pt x="1708947" y="2389949"/>
                  </a:lnTo>
                  <a:lnTo>
                    <a:pt x="1708947" y="2147220"/>
                  </a:lnTo>
                  <a:cubicBezTo>
                    <a:pt x="1708947" y="2099254"/>
                    <a:pt x="1700250" y="2064136"/>
                    <a:pt x="1682856" y="2041866"/>
                  </a:cubicBezTo>
                  <a:cubicBezTo>
                    <a:pt x="1665462" y="2019596"/>
                    <a:pt x="1638316" y="2008461"/>
                    <a:pt x="1601419" y="2008461"/>
                  </a:cubicBezTo>
                  <a:cubicBezTo>
                    <a:pt x="1566631" y="2008461"/>
                    <a:pt x="1536059" y="2022034"/>
                    <a:pt x="1509704" y="2049179"/>
                  </a:cubicBezTo>
                  <a:cubicBezTo>
                    <a:pt x="1483349" y="2076325"/>
                    <a:pt x="1470171" y="2115198"/>
                    <a:pt x="1470171" y="2165800"/>
                  </a:cubicBezTo>
                  <a:lnTo>
                    <a:pt x="1470171" y="2389949"/>
                  </a:lnTo>
                  <a:lnTo>
                    <a:pt x="1433802" y="2389949"/>
                  </a:lnTo>
                  <a:close/>
                  <a:moveTo>
                    <a:pt x="4774090" y="465455"/>
                  </a:moveTo>
                  <a:cubicBezTo>
                    <a:pt x="4683453" y="465455"/>
                    <a:pt x="4608395" y="495825"/>
                    <a:pt x="4548915" y="556564"/>
                  </a:cubicBezTo>
                  <a:cubicBezTo>
                    <a:pt x="4489435" y="617302"/>
                    <a:pt x="4452771" y="704320"/>
                    <a:pt x="4438925" y="817615"/>
                  </a:cubicBezTo>
                  <a:lnTo>
                    <a:pt x="5060161" y="817615"/>
                  </a:lnTo>
                  <a:cubicBezTo>
                    <a:pt x="5056384" y="706208"/>
                    <a:pt x="5029633" y="619663"/>
                    <a:pt x="4979910" y="557980"/>
                  </a:cubicBezTo>
                  <a:cubicBezTo>
                    <a:pt x="4930186" y="496297"/>
                    <a:pt x="4861579" y="465455"/>
                    <a:pt x="4774090" y="465455"/>
                  </a:cubicBezTo>
                  <a:close/>
                  <a:moveTo>
                    <a:pt x="1646723" y="465455"/>
                  </a:moveTo>
                  <a:cubicBezTo>
                    <a:pt x="1532798" y="465455"/>
                    <a:pt x="1442005" y="503850"/>
                    <a:pt x="1374342" y="580639"/>
                  </a:cubicBezTo>
                  <a:cubicBezTo>
                    <a:pt x="1306679" y="657428"/>
                    <a:pt x="1272848" y="764114"/>
                    <a:pt x="1272848" y="900698"/>
                  </a:cubicBezTo>
                  <a:cubicBezTo>
                    <a:pt x="1272848" y="1027212"/>
                    <a:pt x="1305893" y="1128863"/>
                    <a:pt x="1371982" y="1205652"/>
                  </a:cubicBezTo>
                  <a:cubicBezTo>
                    <a:pt x="1438071" y="1282441"/>
                    <a:pt x="1528392" y="1320836"/>
                    <a:pt x="1642947" y="1320836"/>
                  </a:cubicBezTo>
                  <a:cubicBezTo>
                    <a:pt x="1759389" y="1320836"/>
                    <a:pt x="1849081" y="1283070"/>
                    <a:pt x="1912023" y="1207540"/>
                  </a:cubicBezTo>
                  <a:cubicBezTo>
                    <a:pt x="1974965" y="1132010"/>
                    <a:pt x="2006436" y="1027212"/>
                    <a:pt x="2006436" y="893145"/>
                  </a:cubicBezTo>
                  <a:cubicBezTo>
                    <a:pt x="2006436" y="755303"/>
                    <a:pt x="1975122" y="649560"/>
                    <a:pt x="1912495" y="575918"/>
                  </a:cubicBezTo>
                  <a:cubicBezTo>
                    <a:pt x="1849868" y="502276"/>
                    <a:pt x="1761277" y="465455"/>
                    <a:pt x="1646723" y="465455"/>
                  </a:cubicBezTo>
                  <a:close/>
                  <a:moveTo>
                    <a:pt x="5801343" y="386148"/>
                  </a:moveTo>
                  <a:cubicBezTo>
                    <a:pt x="5874985" y="386148"/>
                    <a:pt x="5946425" y="401254"/>
                    <a:pt x="6015661" y="431467"/>
                  </a:cubicBezTo>
                  <a:lnTo>
                    <a:pt x="6015661" y="529656"/>
                  </a:lnTo>
                  <a:cubicBezTo>
                    <a:pt x="5946425" y="486855"/>
                    <a:pt x="5870579" y="465455"/>
                    <a:pt x="5788125" y="465455"/>
                  </a:cubicBezTo>
                  <a:cubicBezTo>
                    <a:pt x="5674830" y="465455"/>
                    <a:pt x="5582935" y="506210"/>
                    <a:pt x="5512440" y="587720"/>
                  </a:cubicBezTo>
                  <a:cubicBezTo>
                    <a:pt x="5441945" y="669230"/>
                    <a:pt x="5406697" y="774815"/>
                    <a:pt x="5406697" y="904475"/>
                  </a:cubicBezTo>
                  <a:cubicBezTo>
                    <a:pt x="5406697" y="1029729"/>
                    <a:pt x="5438955" y="1130436"/>
                    <a:pt x="5503471" y="1206596"/>
                  </a:cubicBezTo>
                  <a:cubicBezTo>
                    <a:pt x="5567986" y="1282756"/>
                    <a:pt x="5653115" y="1320836"/>
                    <a:pt x="5758857" y="1320836"/>
                  </a:cubicBezTo>
                  <a:cubicBezTo>
                    <a:pt x="5855789" y="1320836"/>
                    <a:pt x="5940130" y="1295029"/>
                    <a:pt x="6011884" y="1243417"/>
                  </a:cubicBezTo>
                  <a:lnTo>
                    <a:pt x="6011884" y="1334053"/>
                  </a:lnTo>
                  <a:cubicBezTo>
                    <a:pt x="5940130" y="1378113"/>
                    <a:pt x="5854529" y="1400142"/>
                    <a:pt x="5755081" y="1400142"/>
                  </a:cubicBezTo>
                  <a:cubicBezTo>
                    <a:pt x="5623533" y="1400142"/>
                    <a:pt x="5517475" y="1354982"/>
                    <a:pt x="5436910" y="1264660"/>
                  </a:cubicBezTo>
                  <a:cubicBezTo>
                    <a:pt x="5356345" y="1174338"/>
                    <a:pt x="5316061" y="1056165"/>
                    <a:pt x="5316061" y="910140"/>
                  </a:cubicBezTo>
                  <a:cubicBezTo>
                    <a:pt x="5316061" y="756561"/>
                    <a:pt x="5361379" y="630835"/>
                    <a:pt x="5452016" y="532960"/>
                  </a:cubicBezTo>
                  <a:cubicBezTo>
                    <a:pt x="5542652" y="435086"/>
                    <a:pt x="5659095" y="386148"/>
                    <a:pt x="5801343" y="386148"/>
                  </a:cubicBezTo>
                  <a:close/>
                  <a:moveTo>
                    <a:pt x="4777867" y="386148"/>
                  </a:moveTo>
                  <a:cubicBezTo>
                    <a:pt x="4898085" y="386148"/>
                    <a:pt x="4990295" y="428320"/>
                    <a:pt x="5054496" y="512662"/>
                  </a:cubicBezTo>
                  <a:cubicBezTo>
                    <a:pt x="5118697" y="597004"/>
                    <a:pt x="5150797" y="712187"/>
                    <a:pt x="5150797" y="858213"/>
                  </a:cubicBezTo>
                  <a:lnTo>
                    <a:pt x="5150797" y="896922"/>
                  </a:lnTo>
                  <a:lnTo>
                    <a:pt x="4435148" y="896922"/>
                  </a:lnTo>
                  <a:cubicBezTo>
                    <a:pt x="4435148" y="1029729"/>
                    <a:pt x="4465832" y="1133583"/>
                    <a:pt x="4527201" y="1208484"/>
                  </a:cubicBezTo>
                  <a:cubicBezTo>
                    <a:pt x="4588569" y="1283385"/>
                    <a:pt x="4672753" y="1320836"/>
                    <a:pt x="4779755" y="1320836"/>
                  </a:cubicBezTo>
                  <a:cubicBezTo>
                    <a:pt x="4888014" y="1320836"/>
                    <a:pt x="4993757" y="1280867"/>
                    <a:pt x="5096981" y="1200931"/>
                  </a:cubicBezTo>
                  <a:lnTo>
                    <a:pt x="5096981" y="1293456"/>
                  </a:lnTo>
                  <a:cubicBezTo>
                    <a:pt x="4996904" y="1364580"/>
                    <a:pt x="4885182" y="1400142"/>
                    <a:pt x="4761816" y="1400142"/>
                  </a:cubicBezTo>
                  <a:cubicBezTo>
                    <a:pt x="4637191" y="1400142"/>
                    <a:pt x="4536485" y="1355454"/>
                    <a:pt x="4459695" y="1266076"/>
                  </a:cubicBezTo>
                  <a:cubicBezTo>
                    <a:pt x="4382906" y="1176699"/>
                    <a:pt x="4344511" y="1050500"/>
                    <a:pt x="4344511" y="887481"/>
                  </a:cubicBezTo>
                  <a:cubicBezTo>
                    <a:pt x="4344511" y="746491"/>
                    <a:pt x="4384637" y="627688"/>
                    <a:pt x="4464888" y="531072"/>
                  </a:cubicBezTo>
                  <a:cubicBezTo>
                    <a:pt x="4545139" y="434456"/>
                    <a:pt x="4649465" y="386148"/>
                    <a:pt x="4777867" y="386148"/>
                  </a:cubicBezTo>
                  <a:close/>
                  <a:moveTo>
                    <a:pt x="3797233" y="386148"/>
                  </a:moveTo>
                  <a:cubicBezTo>
                    <a:pt x="3901717" y="386148"/>
                    <a:pt x="3981653" y="420924"/>
                    <a:pt x="4037042" y="490475"/>
                  </a:cubicBezTo>
                  <a:cubicBezTo>
                    <a:pt x="4092431" y="560025"/>
                    <a:pt x="4120125" y="659316"/>
                    <a:pt x="4120125" y="788347"/>
                  </a:cubicBezTo>
                  <a:lnTo>
                    <a:pt x="4120125" y="1376539"/>
                  </a:lnTo>
                  <a:lnTo>
                    <a:pt x="4033265" y="1376539"/>
                  </a:lnTo>
                  <a:lnTo>
                    <a:pt x="4033265" y="813839"/>
                  </a:lnTo>
                  <a:cubicBezTo>
                    <a:pt x="4033265" y="581583"/>
                    <a:pt x="3949553" y="465455"/>
                    <a:pt x="3782127" y="465455"/>
                  </a:cubicBezTo>
                  <a:cubicBezTo>
                    <a:pt x="3688973" y="465455"/>
                    <a:pt x="3612499" y="499601"/>
                    <a:pt x="3552704" y="567893"/>
                  </a:cubicBezTo>
                  <a:cubicBezTo>
                    <a:pt x="3492909" y="636185"/>
                    <a:pt x="3463012" y="720685"/>
                    <a:pt x="3463012" y="821392"/>
                  </a:cubicBezTo>
                  <a:lnTo>
                    <a:pt x="3463012" y="1376539"/>
                  </a:lnTo>
                  <a:lnTo>
                    <a:pt x="3376152" y="1376539"/>
                  </a:lnTo>
                  <a:lnTo>
                    <a:pt x="3376152" y="409752"/>
                  </a:lnTo>
                  <a:lnTo>
                    <a:pt x="3463012" y="409752"/>
                  </a:lnTo>
                  <a:lnTo>
                    <a:pt x="3463012" y="585359"/>
                  </a:lnTo>
                  <a:lnTo>
                    <a:pt x="3466789" y="585359"/>
                  </a:lnTo>
                  <a:cubicBezTo>
                    <a:pt x="3537283" y="452552"/>
                    <a:pt x="3647431" y="386148"/>
                    <a:pt x="3797233" y="386148"/>
                  </a:cubicBezTo>
                  <a:close/>
                  <a:moveTo>
                    <a:pt x="2759009" y="386148"/>
                  </a:moveTo>
                  <a:cubicBezTo>
                    <a:pt x="2863492" y="386148"/>
                    <a:pt x="2943428" y="420924"/>
                    <a:pt x="2998817" y="490475"/>
                  </a:cubicBezTo>
                  <a:cubicBezTo>
                    <a:pt x="3054206" y="560025"/>
                    <a:pt x="3081900" y="659316"/>
                    <a:pt x="3081900" y="788347"/>
                  </a:cubicBezTo>
                  <a:lnTo>
                    <a:pt x="3081900" y="1376539"/>
                  </a:lnTo>
                  <a:lnTo>
                    <a:pt x="2995041" y="1376539"/>
                  </a:lnTo>
                  <a:lnTo>
                    <a:pt x="2995041" y="813839"/>
                  </a:lnTo>
                  <a:cubicBezTo>
                    <a:pt x="2995041" y="581583"/>
                    <a:pt x="2911328" y="465455"/>
                    <a:pt x="2743902" y="465455"/>
                  </a:cubicBezTo>
                  <a:cubicBezTo>
                    <a:pt x="2650748" y="465455"/>
                    <a:pt x="2574274" y="499601"/>
                    <a:pt x="2514479" y="567893"/>
                  </a:cubicBezTo>
                  <a:cubicBezTo>
                    <a:pt x="2454685" y="636185"/>
                    <a:pt x="2424787" y="720685"/>
                    <a:pt x="2424787" y="821392"/>
                  </a:cubicBezTo>
                  <a:lnTo>
                    <a:pt x="2424787" y="1376539"/>
                  </a:lnTo>
                  <a:lnTo>
                    <a:pt x="2337927" y="1376539"/>
                  </a:lnTo>
                  <a:lnTo>
                    <a:pt x="2337927" y="409752"/>
                  </a:lnTo>
                  <a:lnTo>
                    <a:pt x="2424787" y="409752"/>
                  </a:lnTo>
                  <a:lnTo>
                    <a:pt x="2424787" y="585359"/>
                  </a:lnTo>
                  <a:lnTo>
                    <a:pt x="2428564" y="585359"/>
                  </a:lnTo>
                  <a:cubicBezTo>
                    <a:pt x="2499059" y="452552"/>
                    <a:pt x="2609207" y="386148"/>
                    <a:pt x="2759009" y="386148"/>
                  </a:cubicBezTo>
                  <a:close/>
                  <a:moveTo>
                    <a:pt x="1650499" y="386148"/>
                  </a:moveTo>
                  <a:cubicBezTo>
                    <a:pt x="1788342" y="386148"/>
                    <a:pt x="1897232" y="431152"/>
                    <a:pt x="1977168" y="521159"/>
                  </a:cubicBezTo>
                  <a:cubicBezTo>
                    <a:pt x="2057104" y="611166"/>
                    <a:pt x="2097072" y="735791"/>
                    <a:pt x="2097072" y="895034"/>
                  </a:cubicBezTo>
                  <a:cubicBezTo>
                    <a:pt x="2097072" y="1045465"/>
                    <a:pt x="2056317" y="1167257"/>
                    <a:pt x="1974808" y="1260411"/>
                  </a:cubicBezTo>
                  <a:cubicBezTo>
                    <a:pt x="1893298" y="1353565"/>
                    <a:pt x="1781733" y="1400142"/>
                    <a:pt x="1640114" y="1400142"/>
                  </a:cubicBezTo>
                  <a:cubicBezTo>
                    <a:pt x="1499124" y="1400142"/>
                    <a:pt x="1387560" y="1353723"/>
                    <a:pt x="1305421" y="1260883"/>
                  </a:cubicBezTo>
                  <a:cubicBezTo>
                    <a:pt x="1223281" y="1168044"/>
                    <a:pt x="1182212" y="1047353"/>
                    <a:pt x="1182212" y="898810"/>
                  </a:cubicBezTo>
                  <a:cubicBezTo>
                    <a:pt x="1182212" y="738308"/>
                    <a:pt x="1225170" y="612739"/>
                    <a:pt x="1311085" y="522103"/>
                  </a:cubicBezTo>
                  <a:cubicBezTo>
                    <a:pt x="1397001" y="431467"/>
                    <a:pt x="1510139" y="386148"/>
                    <a:pt x="1650499" y="386148"/>
                  </a:cubicBezTo>
                  <a:close/>
                  <a:moveTo>
                    <a:pt x="6370634" y="129345"/>
                  </a:moveTo>
                  <a:lnTo>
                    <a:pt x="6370634" y="409752"/>
                  </a:lnTo>
                  <a:lnTo>
                    <a:pt x="6625549" y="409752"/>
                  </a:lnTo>
                  <a:lnTo>
                    <a:pt x="6625549" y="489058"/>
                  </a:lnTo>
                  <a:lnTo>
                    <a:pt x="6370634" y="489058"/>
                  </a:lnTo>
                  <a:lnTo>
                    <a:pt x="6370634" y="1127289"/>
                  </a:lnTo>
                  <a:cubicBezTo>
                    <a:pt x="6370634" y="1194008"/>
                    <a:pt x="6381177" y="1242315"/>
                    <a:pt x="6402263" y="1272213"/>
                  </a:cubicBezTo>
                  <a:cubicBezTo>
                    <a:pt x="6423348" y="1302110"/>
                    <a:pt x="6459067" y="1317059"/>
                    <a:pt x="6509421" y="1317059"/>
                  </a:cubicBezTo>
                  <a:cubicBezTo>
                    <a:pt x="6545298" y="1317059"/>
                    <a:pt x="6584007" y="1305415"/>
                    <a:pt x="6625549" y="1282126"/>
                  </a:cubicBezTo>
                  <a:lnTo>
                    <a:pt x="6625549" y="1363321"/>
                  </a:lnTo>
                  <a:cubicBezTo>
                    <a:pt x="6580231" y="1384721"/>
                    <a:pt x="6537745" y="1395422"/>
                    <a:pt x="6498091" y="1395422"/>
                  </a:cubicBezTo>
                  <a:cubicBezTo>
                    <a:pt x="6355213" y="1395422"/>
                    <a:pt x="6283775" y="1309821"/>
                    <a:pt x="6283775" y="1138619"/>
                  </a:cubicBezTo>
                  <a:lnTo>
                    <a:pt x="6283775" y="489058"/>
                  </a:lnTo>
                  <a:lnTo>
                    <a:pt x="6110055" y="489058"/>
                  </a:lnTo>
                  <a:lnTo>
                    <a:pt x="6110055" y="409752"/>
                  </a:lnTo>
                  <a:lnTo>
                    <a:pt x="6283775" y="409752"/>
                  </a:lnTo>
                  <a:lnTo>
                    <a:pt x="6283775" y="158613"/>
                  </a:lnTo>
                  <a:cubicBezTo>
                    <a:pt x="6297622" y="153578"/>
                    <a:pt x="6312098" y="148543"/>
                    <a:pt x="6327205" y="143507"/>
                  </a:cubicBezTo>
                  <a:cubicBezTo>
                    <a:pt x="6342311" y="139102"/>
                    <a:pt x="6356787" y="134381"/>
                    <a:pt x="6370634" y="129345"/>
                  </a:cubicBezTo>
                  <a:close/>
                  <a:moveTo>
                    <a:pt x="672220" y="0"/>
                  </a:moveTo>
                  <a:cubicBezTo>
                    <a:pt x="776074" y="0"/>
                    <a:pt x="875522" y="16679"/>
                    <a:pt x="970564" y="50039"/>
                  </a:cubicBezTo>
                  <a:lnTo>
                    <a:pt x="970564" y="149172"/>
                  </a:lnTo>
                  <a:cubicBezTo>
                    <a:pt x="875522" y="106372"/>
                    <a:pt x="775444" y="84971"/>
                    <a:pt x="670332" y="84971"/>
                  </a:cubicBezTo>
                  <a:cubicBezTo>
                    <a:pt x="500388" y="84971"/>
                    <a:pt x="362231" y="142563"/>
                    <a:pt x="255859" y="257747"/>
                  </a:cubicBezTo>
                  <a:cubicBezTo>
                    <a:pt x="149487" y="372931"/>
                    <a:pt x="96301" y="526194"/>
                    <a:pt x="96301" y="717537"/>
                  </a:cubicBezTo>
                  <a:cubicBezTo>
                    <a:pt x="96301" y="901957"/>
                    <a:pt x="147127" y="1047510"/>
                    <a:pt x="248778" y="1154197"/>
                  </a:cubicBezTo>
                  <a:cubicBezTo>
                    <a:pt x="350429" y="1260883"/>
                    <a:pt x="479303" y="1314227"/>
                    <a:pt x="635399" y="1314227"/>
                  </a:cubicBezTo>
                  <a:cubicBezTo>
                    <a:pt x="760024" y="1314227"/>
                    <a:pt x="871746" y="1289994"/>
                    <a:pt x="970564" y="1241529"/>
                  </a:cubicBezTo>
                  <a:lnTo>
                    <a:pt x="970564" y="1332165"/>
                  </a:lnTo>
                  <a:cubicBezTo>
                    <a:pt x="861045" y="1377483"/>
                    <a:pt x="746806" y="1400142"/>
                    <a:pt x="627846" y="1400142"/>
                  </a:cubicBezTo>
                  <a:cubicBezTo>
                    <a:pt x="442797" y="1400142"/>
                    <a:pt x="291893" y="1337987"/>
                    <a:pt x="175136" y="1213677"/>
                  </a:cubicBezTo>
                  <a:cubicBezTo>
                    <a:pt x="58379" y="1089367"/>
                    <a:pt x="0" y="927134"/>
                    <a:pt x="0" y="726979"/>
                  </a:cubicBezTo>
                  <a:cubicBezTo>
                    <a:pt x="0" y="507311"/>
                    <a:pt x="63257" y="331232"/>
                    <a:pt x="189770" y="198739"/>
                  </a:cubicBezTo>
                  <a:cubicBezTo>
                    <a:pt x="316283" y="66246"/>
                    <a:pt x="477100" y="0"/>
                    <a:pt x="672220" y="0"/>
                  </a:cubicBezTo>
                  <a:close/>
                </a:path>
              </a:pathLst>
            </a:cu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63" r:id="rId8"/>
    <p:sldLayoutId id="2147483660" r:id="rId9"/>
    <p:sldLayoutId id="2147483655" r:id="rId10"/>
    <p:sldLayoutId id="2147483662" r:id="rId11"/>
    <p:sldLayoutId id="2147483656" r:id="rId12"/>
    <p:sldLayoutId id="2147483657"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755022054"/>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2017718" y="7481156"/>
            <a:ext cx="491358" cy="365125"/>
          </a:xfrm>
          <a:prstGeom prst="rect">
            <a:avLst/>
          </a:prstGeom>
        </p:spPr>
        <p:txBody>
          <a:bodyPr vert="horz" lIns="93206" tIns="46602" rIns="93206" bIns="46602" rtlCol="0" anchor="ctr"/>
          <a:lstStyle>
            <a:lvl1pPr algn="r">
              <a:defRPr sz="1176">
                <a:solidFill>
                  <a:schemeClr val="accent2"/>
                </a:solidFill>
              </a:defRPr>
            </a:lvl1pPr>
          </a:lstStyle>
          <a:p>
            <a:pPr defTabSz="913831"/>
            <a:fld id="{4CED8391-71CF-4FD3-A093-40D26DE2D47C}" type="slidenum">
              <a:rPr lang="en-US" smtClean="0">
                <a:solidFill>
                  <a:srgbClr val="00188F"/>
                </a:solidFill>
              </a:rPr>
              <a:pPr defTabSz="913831"/>
              <a:t>‹#›</a:t>
            </a:fld>
            <a:endParaRPr lang="en-US">
              <a:solidFill>
                <a:srgbClr val="00188F"/>
              </a:solidFill>
            </a:endParaRPr>
          </a:p>
        </p:txBody>
      </p:sp>
      <p:sp>
        <p:nvSpPr>
          <p:cNvPr id="6" name="Title Placeholder 5"/>
          <p:cNvSpPr>
            <a:spLocks noGrp="1"/>
          </p:cNvSpPr>
          <p:nvPr>
            <p:ph type="title"/>
          </p:nvPr>
        </p:nvSpPr>
        <p:spPr>
          <a:xfrm>
            <a:off x="384816" y="228608"/>
            <a:ext cx="11211934" cy="553998"/>
          </a:xfrm>
          <a:prstGeom prst="rect">
            <a:avLst/>
          </a:prstGeom>
        </p:spPr>
        <p:txBody>
          <a:bodyPr vert="horz" wrap="square" lIns="149129" tIns="0" rIns="149129" bIns="0" rtlCol="0" anchor="t">
            <a:spAutoFit/>
          </a:bodyPr>
          <a:lstStyle/>
          <a:p>
            <a:r>
              <a:rPr lang="en-US" smtClean="0"/>
              <a:t>Click to edit Master title style</a:t>
            </a:r>
            <a:endParaRPr lang="en-US" dirty="0"/>
          </a:p>
        </p:txBody>
      </p:sp>
      <p:sp>
        <p:nvSpPr>
          <p:cNvPr id="8" name="Text Placeholder 7"/>
          <p:cNvSpPr>
            <a:spLocks noGrp="1"/>
          </p:cNvSpPr>
          <p:nvPr>
            <p:ph type="body" idx="1"/>
          </p:nvPr>
        </p:nvSpPr>
        <p:spPr>
          <a:xfrm>
            <a:off x="384816" y="1181100"/>
            <a:ext cx="11211934" cy="1770228"/>
          </a:xfrm>
          <a:prstGeom prst="rect">
            <a:avLst/>
          </a:prstGeom>
        </p:spPr>
        <p:txBody>
          <a:bodyPr vert="horz" wrap="square" lIns="149129" tIns="46602" rIns="149129" bIns="46602"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73731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transition>
    <p:fade/>
  </p:transition>
  <p:timing>
    <p:tnLst>
      <p:par>
        <p:cTn id="1" dur="indefinite" restart="never" nodeType="tmRoot"/>
      </p:par>
    </p:tnLst>
  </p:timing>
  <p:txStyles>
    <p:titleStyle>
      <a:lvl1pPr algn="l" defTabSz="685517" rtl="0" eaLnBrk="1" latinLnBrk="0" hangingPunct="1">
        <a:lnSpc>
          <a:spcPct val="90000"/>
        </a:lnSpc>
        <a:spcBef>
          <a:spcPct val="0"/>
        </a:spcBef>
        <a:buNone/>
        <a:defRPr lang="en-US" sz="4019"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5517" rtl="0" eaLnBrk="1" latinLnBrk="0" hangingPunct="1">
        <a:lnSpc>
          <a:spcPct val="90000"/>
        </a:lnSpc>
        <a:spcBef>
          <a:spcPts val="1800"/>
        </a:spcBef>
        <a:spcAft>
          <a:spcPts val="600"/>
        </a:spcAft>
        <a:buSzPct val="90000"/>
        <a:buFont typeface="Wingdings" pitchFamily="2" charset="2"/>
        <a:buNone/>
        <a:defRPr sz="3235" kern="4000" spc="-100" baseline="0">
          <a:solidFill>
            <a:schemeClr val="accent1"/>
          </a:solidFill>
          <a:latin typeface="+mj-lt"/>
          <a:ea typeface="+mn-ea"/>
          <a:cs typeface="+mn-cs"/>
        </a:defRPr>
      </a:lvl1pPr>
      <a:lvl2pPr marL="0" indent="0" algn="l" defTabSz="685517" rtl="0" eaLnBrk="1" latinLnBrk="0" hangingPunct="1">
        <a:lnSpc>
          <a:spcPct val="90000"/>
        </a:lnSpc>
        <a:spcBef>
          <a:spcPts val="0"/>
        </a:spcBef>
        <a:spcAft>
          <a:spcPts val="600"/>
        </a:spcAft>
        <a:buSzPct val="90000"/>
        <a:buFont typeface="Arial" pitchFamily="34" charset="0"/>
        <a:buNone/>
        <a:tabLst>
          <a:tab pos="472502" algn="l"/>
        </a:tabLst>
        <a:defRPr sz="1961"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5517" rtl="0" eaLnBrk="1" latinLnBrk="0" hangingPunct="1">
        <a:lnSpc>
          <a:spcPct val="90000"/>
        </a:lnSpc>
        <a:spcBef>
          <a:spcPts val="0"/>
        </a:spcBef>
        <a:spcAft>
          <a:spcPts val="600"/>
        </a:spcAft>
        <a:buSzPct val="90000"/>
        <a:buFont typeface="Arial" pitchFamily="34" charset="0"/>
        <a:buNone/>
        <a:defRPr sz="1765"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5517" rtl="0" eaLnBrk="1" latinLnBrk="0" hangingPunct="1">
        <a:lnSpc>
          <a:spcPct val="90000"/>
        </a:lnSpc>
        <a:spcBef>
          <a:spcPts val="0"/>
        </a:spcBef>
        <a:spcAft>
          <a:spcPts val="600"/>
        </a:spcAft>
        <a:buSzPct val="90000"/>
        <a:buFont typeface="Arial" pitchFamily="34" charset="0"/>
        <a:buNone/>
        <a:tabLst>
          <a:tab pos="685540" algn="l"/>
        </a:tabLst>
        <a:defRPr sz="1372"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5517" rtl="0" eaLnBrk="1" latinLnBrk="0" hangingPunct="1">
        <a:lnSpc>
          <a:spcPct val="90000"/>
        </a:lnSpc>
        <a:spcBef>
          <a:spcPts val="0"/>
        </a:spcBef>
        <a:spcAft>
          <a:spcPts val="600"/>
        </a:spcAft>
        <a:buSzPct val="90000"/>
        <a:buFont typeface="Arial" pitchFamily="34" charset="0"/>
        <a:buNone/>
        <a:defRPr sz="1372"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66"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922"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683"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440"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517" rtl="0" eaLnBrk="1" latinLnBrk="0" hangingPunct="1">
        <a:defRPr sz="1372" kern="1200">
          <a:solidFill>
            <a:schemeClr val="tx1"/>
          </a:solidFill>
          <a:latin typeface="+mn-lt"/>
          <a:ea typeface="+mn-ea"/>
          <a:cs typeface="+mn-cs"/>
        </a:defRPr>
      </a:lvl1pPr>
      <a:lvl2pPr marL="342757" algn="l" defTabSz="685517" rtl="0" eaLnBrk="1" latinLnBrk="0" hangingPunct="1">
        <a:defRPr sz="1372" kern="1200">
          <a:solidFill>
            <a:schemeClr val="tx1"/>
          </a:solidFill>
          <a:latin typeface="+mn-lt"/>
          <a:ea typeface="+mn-ea"/>
          <a:cs typeface="+mn-cs"/>
        </a:defRPr>
      </a:lvl2pPr>
      <a:lvl3pPr marL="685517" algn="l" defTabSz="685517" rtl="0" eaLnBrk="1" latinLnBrk="0" hangingPunct="1">
        <a:defRPr sz="1372" kern="1200">
          <a:solidFill>
            <a:schemeClr val="tx1"/>
          </a:solidFill>
          <a:latin typeface="+mn-lt"/>
          <a:ea typeface="+mn-ea"/>
          <a:cs typeface="+mn-cs"/>
        </a:defRPr>
      </a:lvl3pPr>
      <a:lvl4pPr marL="1028270" algn="l" defTabSz="685517" rtl="0" eaLnBrk="1" latinLnBrk="0" hangingPunct="1">
        <a:defRPr sz="1372" kern="1200">
          <a:solidFill>
            <a:schemeClr val="tx1"/>
          </a:solidFill>
          <a:latin typeface="+mn-lt"/>
          <a:ea typeface="+mn-ea"/>
          <a:cs typeface="+mn-cs"/>
        </a:defRPr>
      </a:lvl4pPr>
      <a:lvl5pPr marL="1371030" algn="l" defTabSz="685517" rtl="0" eaLnBrk="1" latinLnBrk="0" hangingPunct="1">
        <a:defRPr sz="1372" kern="1200">
          <a:solidFill>
            <a:schemeClr val="tx1"/>
          </a:solidFill>
          <a:latin typeface="+mn-lt"/>
          <a:ea typeface="+mn-ea"/>
          <a:cs typeface="+mn-cs"/>
        </a:defRPr>
      </a:lvl5pPr>
      <a:lvl6pPr marL="1713787" algn="l" defTabSz="685517" rtl="0" eaLnBrk="1" latinLnBrk="0" hangingPunct="1">
        <a:defRPr sz="1372" kern="1200">
          <a:solidFill>
            <a:schemeClr val="tx1"/>
          </a:solidFill>
          <a:latin typeface="+mn-lt"/>
          <a:ea typeface="+mn-ea"/>
          <a:cs typeface="+mn-cs"/>
        </a:defRPr>
      </a:lvl6pPr>
      <a:lvl7pPr marL="2056546" algn="l" defTabSz="685517" rtl="0" eaLnBrk="1" latinLnBrk="0" hangingPunct="1">
        <a:defRPr sz="1372" kern="1200">
          <a:solidFill>
            <a:schemeClr val="tx1"/>
          </a:solidFill>
          <a:latin typeface="+mn-lt"/>
          <a:ea typeface="+mn-ea"/>
          <a:cs typeface="+mn-cs"/>
        </a:defRPr>
      </a:lvl7pPr>
      <a:lvl8pPr marL="2399301" algn="l" defTabSz="685517" rtl="0" eaLnBrk="1" latinLnBrk="0" hangingPunct="1">
        <a:defRPr sz="1372" kern="1200">
          <a:solidFill>
            <a:schemeClr val="tx1"/>
          </a:solidFill>
          <a:latin typeface="+mn-lt"/>
          <a:ea typeface="+mn-ea"/>
          <a:cs typeface="+mn-cs"/>
        </a:defRPr>
      </a:lvl8pPr>
      <a:lvl9pPr marL="2742060" algn="l" defTabSz="685517" rtl="0" eaLnBrk="1" latinLnBrk="0" hangingPunct="1">
        <a:defRPr sz="137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26B43"/>
          </p15:clr>
        </p15:guide>
        <p15:guide id="2" pos="336">
          <p15:clr>
            <a:srgbClr val="F26B43"/>
          </p15:clr>
        </p15:guide>
        <p15:guide id="3" orient="horz" pos="744">
          <p15:clr>
            <a:srgbClr val="F26B43"/>
          </p15:clr>
        </p15:guide>
        <p15:guide id="4" pos="240">
          <p15:clr>
            <a:srgbClr val="F26B43"/>
          </p15:clr>
        </p15:guide>
        <p15:guide id="5" orient="horz" pos="742">
          <p15:clr>
            <a:srgbClr val="F26B43"/>
          </p15:clr>
        </p15:guide>
        <p15:guide id="6"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71" y="228601"/>
            <a:ext cx="11137694"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31952" y="1371600"/>
            <a:ext cx="11137693" cy="143475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11501658" y="6492876"/>
            <a:ext cx="683172" cy="365125"/>
          </a:xfrm>
          <a:prstGeom prst="rect">
            <a:avLst/>
          </a:prstGeom>
        </p:spPr>
        <p:txBody>
          <a:bodyPr vert="horz" wrap="none" lIns="91440" tIns="45720" rIns="91440" bIns="45720" rtlCol="0" anchor="ctr"/>
          <a:lstStyle>
            <a:lvl1pPr algn="r">
              <a:defRPr sz="1200">
                <a:solidFill>
                  <a:schemeClr val="accent2"/>
                </a:solidFill>
              </a:defRPr>
            </a:lvl1pPr>
          </a:lstStyle>
          <a:p>
            <a:r>
              <a:rPr lang="en-US" dirty="0" smtClean="0">
                <a:solidFill>
                  <a:srgbClr val="00188F"/>
                </a:solidFill>
              </a:rPr>
              <a:t>|  </a:t>
            </a:r>
            <a:fld id="{4CED8391-71CF-4FD3-A093-40D26DE2D47C}" type="slidenum">
              <a:rPr lang="en-US" smtClean="0">
                <a:solidFill>
                  <a:srgbClr val="00188F"/>
                </a:solidFill>
              </a:rPr>
              <a:pPr/>
              <a:t>‹#›</a:t>
            </a:fld>
            <a:endParaRPr lang="en-US" dirty="0">
              <a:solidFill>
                <a:srgbClr val="00188F"/>
              </a:solidFill>
            </a:endParaRPr>
          </a:p>
        </p:txBody>
      </p:sp>
    </p:spTree>
    <p:extLst>
      <p:ext uri="{BB962C8B-B14F-4D97-AF65-F5344CB8AC3E}">
        <p14:creationId xmlns:p14="http://schemas.microsoft.com/office/powerpoint/2010/main" val="26930094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Lst>
  <p:transition>
    <p:fade/>
  </p:transition>
  <p:timing>
    <p:tnLst>
      <p:par>
        <p:cTn id="1" dur="indefinite" restart="never" nodeType="tmRoot"/>
      </p:par>
    </p:tnLst>
  </p:timing>
  <p:txStyles>
    <p:titleStyle>
      <a:lvl1pPr algn="l" defTabSz="686047" rtl="0" eaLnBrk="1" latinLnBrk="0" hangingPunct="1">
        <a:lnSpc>
          <a:spcPct val="90000"/>
        </a:lnSpc>
        <a:spcBef>
          <a:spcPct val="0"/>
        </a:spcBef>
        <a:buNone/>
        <a:defRPr lang="en-US" sz="40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6047" rtl="0" eaLnBrk="1" latinLnBrk="0" hangingPunct="1">
        <a:lnSpc>
          <a:spcPct val="90000"/>
        </a:lnSpc>
        <a:spcBef>
          <a:spcPts val="1800"/>
        </a:spcBef>
        <a:buSzPct val="90000"/>
        <a:buFont typeface="Wingdings" pitchFamily="2" charset="2"/>
        <a:buNone/>
        <a:defRPr sz="3200" kern="4000" spc="-100" baseline="0">
          <a:gradFill>
            <a:gsLst>
              <a:gs pos="0">
                <a:schemeClr val="accent2"/>
              </a:gs>
              <a:gs pos="100000">
                <a:schemeClr val="accent2"/>
              </a:gs>
            </a:gsLst>
            <a:lin ang="5400000" scaled="0"/>
          </a:gradFill>
          <a:latin typeface="+mj-lt"/>
          <a:ea typeface="+mn-ea"/>
          <a:cs typeface="+mn-cs"/>
        </a:defRPr>
      </a:lvl1pPr>
      <a:lvl2pPr marL="0" indent="0" algn="l" defTabSz="686047" rtl="0" eaLnBrk="1" latinLnBrk="0" hangingPunct="1">
        <a:lnSpc>
          <a:spcPct val="90000"/>
        </a:lnSpc>
        <a:spcBef>
          <a:spcPts val="100"/>
        </a:spcBef>
        <a:spcAft>
          <a:spcPts val="600"/>
        </a:spcAft>
        <a:buSzPct val="90000"/>
        <a:buFont typeface="Arial" pitchFamily="34" charset="0"/>
        <a:buNone/>
        <a:tabLst>
          <a:tab pos="472868" algn="l"/>
        </a:tabLst>
        <a:defRPr sz="18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6047" rtl="0" eaLnBrk="1" latinLnBrk="0" hangingPunct="1">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600"/>
        </a:spcAft>
        <a:buSzPct val="90000"/>
        <a:buFont typeface="Arial" pitchFamily="34" charset="0"/>
        <a:buNone/>
        <a:tabLst>
          <a:tab pos="686074" algn="l"/>
        </a:tabLst>
        <a:defRPr sz="11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600"/>
        </a:spcAft>
        <a:buSzPct val="90000"/>
        <a:buFont typeface="Arial" pitchFamily="34" charset="0"/>
        <a:buNone/>
        <a:defRPr sz="11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1524874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internetworldstats.com/stats.htm" TargetMode="External"/><Relationship Id="rId2" Type="http://schemas.openxmlformats.org/officeDocument/2006/relationships/hyperlink" Target="http://share.cisco.com/internet-of-things.htm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hyperlink" Target="http://tagg.com/" TargetMode="External"/><Relationship Id="rId13" Type="http://schemas.openxmlformats.org/officeDocument/2006/relationships/image" Target="../media/image31.png"/><Relationship Id="rId18" Type="http://schemas.openxmlformats.org/officeDocument/2006/relationships/image" Target="../media/image34.jpeg"/><Relationship Id="rId3" Type="http://schemas.openxmlformats.org/officeDocument/2006/relationships/image" Target="../media/image24.jpeg"/><Relationship Id="rId21" Type="http://schemas.openxmlformats.org/officeDocument/2006/relationships/image" Target="../media/image36.jpeg"/><Relationship Id="rId7" Type="http://schemas.openxmlformats.org/officeDocument/2006/relationships/image" Target="../media/image27.png"/><Relationship Id="rId12" Type="http://schemas.openxmlformats.org/officeDocument/2006/relationships/image" Target="../media/image30.jpg"/><Relationship Id="rId17" Type="http://schemas.openxmlformats.org/officeDocument/2006/relationships/hyperlink" Target="https://buy.garmin.com/en-US/US/cIntoSports-cRunning-p1.html" TargetMode="External"/><Relationship Id="rId25" Type="http://schemas.openxmlformats.org/officeDocument/2006/relationships/image" Target="../media/image39.png"/><Relationship Id="rId2" Type="http://schemas.openxmlformats.org/officeDocument/2006/relationships/hyperlink" Target="http://withings.com/en/bodyanalyzer" TargetMode="External"/><Relationship Id="rId16" Type="http://schemas.openxmlformats.org/officeDocument/2006/relationships/image" Target="../media/image33.jpeg"/><Relationship Id="rId20" Type="http://schemas.openxmlformats.org/officeDocument/2006/relationships/hyperlink" Target="http://hapifork.com/" TargetMode="External"/><Relationship Id="rId1" Type="http://schemas.openxmlformats.org/officeDocument/2006/relationships/slideLayout" Target="../slideLayouts/slideLayout3.xml"/><Relationship Id="rId6" Type="http://schemas.openxmlformats.org/officeDocument/2006/relationships/image" Target="../media/image26.jpeg"/><Relationship Id="rId11" Type="http://schemas.openxmlformats.org/officeDocument/2006/relationships/hyperlink" Target="http://memoto.com/" TargetMode="External"/><Relationship Id="rId24" Type="http://schemas.openxmlformats.org/officeDocument/2006/relationships/image" Target="../media/image38.png"/><Relationship Id="rId5" Type="http://schemas.openxmlformats.org/officeDocument/2006/relationships/hyperlink" Target="http://cubesensors.com/" TargetMode="External"/><Relationship Id="rId15" Type="http://schemas.openxmlformats.org/officeDocument/2006/relationships/image" Target="../media/image32.gif"/><Relationship Id="rId23" Type="http://schemas.openxmlformats.org/officeDocument/2006/relationships/hyperlink" Target="http://thetileapp.com/" TargetMode="External"/><Relationship Id="rId10" Type="http://schemas.openxmlformats.org/officeDocument/2006/relationships/image" Target="../media/image29.png"/><Relationship Id="rId19"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28.jpeg"/><Relationship Id="rId14" Type="http://schemas.openxmlformats.org/officeDocument/2006/relationships/hyperlink" Target="http://fitbit.com/" TargetMode="External"/><Relationship Id="rId22" Type="http://schemas.openxmlformats.org/officeDocument/2006/relationships/image" Target="../media/image37.jp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youtube.com/watch?v=vlnjXlm2sm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vimeo.com/79246854" TargetMode="Externa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crunchwear.com/"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s9nrm8q5eGg" TargetMode="External"/><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hyperlink" Target="http://www.raspberrypi.org/" TargetMode="External"/><Relationship Id="rId18" Type="http://schemas.openxmlformats.org/officeDocument/2006/relationships/image" Target="../media/image55.jpeg"/><Relationship Id="rId26" Type="http://schemas.openxmlformats.org/officeDocument/2006/relationships/hyperlink" Target="http://parallax.com/" TargetMode="External"/><Relationship Id="rId3" Type="http://schemas.openxmlformats.org/officeDocument/2006/relationships/image" Target="../media/image44.png"/><Relationship Id="rId21" Type="http://schemas.openxmlformats.org/officeDocument/2006/relationships/image" Target="../media/image58.jpeg"/><Relationship Id="rId7" Type="http://schemas.openxmlformats.org/officeDocument/2006/relationships/hyperlink" Target="http://www.netduino.com/" TargetMode="External"/><Relationship Id="rId12" Type="http://schemas.openxmlformats.org/officeDocument/2006/relationships/image" Target="../media/image50.png"/><Relationship Id="rId17" Type="http://schemas.openxmlformats.org/officeDocument/2006/relationships/image" Target="../media/image54.jpeg"/><Relationship Id="rId25" Type="http://schemas.openxmlformats.org/officeDocument/2006/relationships/image" Target="../media/image60.jpeg"/><Relationship Id="rId2" Type="http://schemas.openxmlformats.org/officeDocument/2006/relationships/hyperlink" Target="http://makezine.com/" TargetMode="External"/><Relationship Id="rId16" Type="http://schemas.openxmlformats.org/officeDocument/2006/relationships/image" Target="../media/image53.jpg"/><Relationship Id="rId20" Type="http://schemas.openxmlformats.org/officeDocument/2006/relationships/image" Target="../media/image57.jpeg"/><Relationship Id="rId29"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49.png"/><Relationship Id="rId24" Type="http://schemas.openxmlformats.org/officeDocument/2006/relationships/hyperlink" Target="http://www.adafruit.com/" TargetMode="External"/><Relationship Id="rId5" Type="http://schemas.openxmlformats.org/officeDocument/2006/relationships/image" Target="../media/image45.png"/><Relationship Id="rId15" Type="http://schemas.openxmlformats.org/officeDocument/2006/relationships/image" Target="../media/image52.png"/><Relationship Id="rId23" Type="http://schemas.openxmlformats.org/officeDocument/2006/relationships/image" Target="../media/image59.jpeg"/><Relationship Id="rId28" Type="http://schemas.openxmlformats.org/officeDocument/2006/relationships/hyperlink" Target="https://www.tindie.com/" TargetMode="External"/><Relationship Id="rId10" Type="http://schemas.openxmlformats.org/officeDocument/2006/relationships/hyperlink" Target="http://beagleboard.org/" TargetMode="External"/><Relationship Id="rId19" Type="http://schemas.openxmlformats.org/officeDocument/2006/relationships/image" Target="../media/image56.jpeg"/><Relationship Id="rId4" Type="http://schemas.openxmlformats.org/officeDocument/2006/relationships/hyperlink" Target="http://www.arduino.cc/" TargetMode="External"/><Relationship Id="rId9" Type="http://schemas.openxmlformats.org/officeDocument/2006/relationships/image" Target="../media/image48.png"/><Relationship Id="rId14" Type="http://schemas.openxmlformats.org/officeDocument/2006/relationships/image" Target="../media/image51.png"/><Relationship Id="rId22" Type="http://schemas.openxmlformats.org/officeDocument/2006/relationships/hyperlink" Target="https://www.sparkfun.com/" TargetMode="External"/><Relationship Id="rId27" Type="http://schemas.openxmlformats.org/officeDocument/2006/relationships/image" Target="../media/image61.gif"/></Relationships>
</file>

<file path=ppt/slides/_rels/slide2.xml.rels><?xml version="1.0" encoding="UTF-8" standalone="yes"?>
<Relationships xmlns="http://schemas.openxmlformats.org/package/2006/relationships"><Relationship Id="rId2" Type="http://schemas.openxmlformats.org/officeDocument/2006/relationships/hyperlink" Target="http://aka.ms/iotcampsjc"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makerbot.com/"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makerplace.com/" TargetMode="Externa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hyperlink" Target="http://fundly.com/" TargetMode="External"/><Relationship Id="rId3" Type="http://schemas.openxmlformats.org/officeDocument/2006/relationships/image" Target="../media/image66.jpg"/><Relationship Id="rId7" Type="http://schemas.openxmlformats.org/officeDocument/2006/relationships/image" Target="../media/image68.jpg"/><Relationship Id="rId12" Type="http://schemas.openxmlformats.org/officeDocument/2006/relationships/hyperlink" Target="kickstarter.com" TargetMode="External"/><Relationship Id="rId2" Type="http://schemas.openxmlformats.org/officeDocument/2006/relationships/hyperlink" Target="http://kickstarter.com/" TargetMode="External"/><Relationship Id="rId1" Type="http://schemas.openxmlformats.org/officeDocument/2006/relationships/slideLayout" Target="../slideLayouts/slideLayout3.xml"/><Relationship Id="rId6" Type="http://schemas.openxmlformats.org/officeDocument/2006/relationships/hyperlink" Target="http://fundageek.com/" TargetMode="External"/><Relationship Id="rId11" Type="http://schemas.openxmlformats.org/officeDocument/2006/relationships/image" Target="../media/image70.png"/><Relationship Id="rId5" Type="http://schemas.openxmlformats.org/officeDocument/2006/relationships/image" Target="../media/image67.jpeg"/><Relationship Id="rId10" Type="http://schemas.openxmlformats.org/officeDocument/2006/relationships/hyperlink" Target="http://rockethub.com/" TargetMode="External"/><Relationship Id="rId4" Type="http://schemas.openxmlformats.org/officeDocument/2006/relationships/hyperlink" Target="http://indiegogo.com/" TargetMode="External"/><Relationship Id="rId9" Type="http://schemas.openxmlformats.org/officeDocument/2006/relationships/image" Target="../media/image69.jpg"/></Relationships>
</file>

<file path=ppt/slides/_rels/slide2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e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hyperlink" Target="http://corventis.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vimeo.com/4871618" TargetMode="External"/><Relationship Id="rId2" Type="http://schemas.openxmlformats.org/officeDocument/2006/relationships/hyperlink" Target="http://www.glowcaps.com/" TargetMode="Externa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79.jpg"/><Relationship Id="rId2" Type="http://schemas.openxmlformats.org/officeDocument/2006/relationships/hyperlink" Target="http://www.zigbee.org/" TargetMode="External"/><Relationship Id="rId1" Type="http://schemas.openxmlformats.org/officeDocument/2006/relationships/slideLayout" Target="../slideLayouts/slideLayout3.xml"/><Relationship Id="rId6" Type="http://schemas.openxmlformats.org/officeDocument/2006/relationships/hyperlink" Target="http://www.youtube.com/watch?v=p9Mb_0nH61c" TargetMode="External"/><Relationship Id="rId5" Type="http://schemas.openxmlformats.org/officeDocument/2006/relationships/image" Target="../media/image78.png"/><Relationship Id="rId4" Type="http://schemas.openxmlformats.org/officeDocument/2006/relationships/image" Target="../media/image77.jpeg"/></Relationships>
</file>

<file path=ppt/slides/_rels/slide32.xml.rels><?xml version="1.0" encoding="UTF-8" standalone="yes"?>
<Relationships xmlns="http://schemas.openxmlformats.org/package/2006/relationships"><Relationship Id="rId3" Type="http://schemas.openxmlformats.org/officeDocument/2006/relationships/image" Target="../media/image80.jpg"/><Relationship Id="rId7" Type="http://schemas.openxmlformats.org/officeDocument/2006/relationships/image" Target="../media/image82.gif"/><Relationship Id="rId2" Type="http://schemas.openxmlformats.org/officeDocument/2006/relationships/hyperlink" Target="http://openmobilealliance.org/about-oma/work-program/device-management/" TargetMode="External"/><Relationship Id="rId1" Type="http://schemas.openxmlformats.org/officeDocument/2006/relationships/slideLayout" Target="../slideLayouts/slideLayout5.xml"/><Relationship Id="rId6" Type="http://schemas.openxmlformats.org/officeDocument/2006/relationships/hyperlink" Target="https://www.oasis-open.org/news/announcements/call-for-participation-message-queuing-telemetry-transport-mqtt-tc" TargetMode="External"/><Relationship Id="rId5" Type="http://schemas.openxmlformats.org/officeDocument/2006/relationships/image" Target="../media/image81.png"/><Relationship Id="rId4" Type="http://schemas.openxmlformats.org/officeDocument/2006/relationships/hyperlink" Target="http://mqtt.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m2m.eclipse.org/" TargetMode="Externa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hyperlink" Target="http://mqtt.org/wiki/softwar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blogs.office.com/b/microsoft-outlook/archive/2013/05/02/outlook-com-400-million-active-accounts-hotmail-upgrade-complete-and-more-features-on-the-way.aspx" TargetMode="External"/><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www.enterprisenetworkingplanet.com/datacenter/cisco-internet-traffic-to-hit-1.3-zettabytes.html"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www.flickr.com/photos/portal23/9675045955/" TargetMode="External"/><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oxforddictionaries.com/definition/american_english/Internet-of-thing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hyperlink" Target="http://hive.apache.org/" TargetMode="External"/><Relationship Id="rId13" Type="http://schemas.openxmlformats.org/officeDocument/2006/relationships/hyperlink" Target="http://www.microsoft.com/en-us/sqlserver/default.aspx?WT.srch=1&amp;WT.mc_id=SEM_BING_USEvergreenSearch_SQLServer2012&amp;CR_CC=200072478" TargetMode="External"/><Relationship Id="rId3" Type="http://schemas.openxmlformats.org/officeDocument/2006/relationships/image" Target="../media/image91.png"/><Relationship Id="rId7" Type="http://schemas.openxmlformats.org/officeDocument/2006/relationships/image" Target="../media/image93.jpeg"/><Relationship Id="rId12"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hyperlink" Target="http://pig.apache.org/" TargetMode="External"/><Relationship Id="rId11" Type="http://schemas.openxmlformats.org/officeDocument/2006/relationships/image" Target="../media/image96.png"/><Relationship Id="rId5" Type="http://schemas.openxmlformats.org/officeDocument/2006/relationships/image" Target="../media/image92.png"/><Relationship Id="rId10" Type="http://schemas.openxmlformats.org/officeDocument/2006/relationships/image" Target="../media/image95.jpg"/><Relationship Id="rId4" Type="http://schemas.openxmlformats.org/officeDocument/2006/relationships/hyperlink" Target="http://hadoop.apache.org/" TargetMode="External"/><Relationship Id="rId9" Type="http://schemas.openxmlformats.org/officeDocument/2006/relationships/image" Target="../media/image94.png"/><Relationship Id="rId14" Type="http://schemas.openxmlformats.org/officeDocument/2006/relationships/image" Target="../media/image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5.xml"/><Relationship Id="rId7"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1.xml"/><Relationship Id="rId7"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03.png"/><Relationship Id="rId3" Type="http://schemas.openxmlformats.org/officeDocument/2006/relationships/tags" Target="../tags/tag17.xml"/><Relationship Id="rId7" Type="http://schemas.openxmlformats.org/officeDocument/2006/relationships/slideLayout" Target="../slideLayouts/slideLayout7.xml"/><Relationship Id="rId12" Type="http://schemas.openxmlformats.org/officeDocument/2006/relationships/image" Target="../media/image102.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101.png"/><Relationship Id="rId5" Type="http://schemas.openxmlformats.org/officeDocument/2006/relationships/tags" Target="../tags/tag19.xml"/><Relationship Id="rId10" Type="http://schemas.openxmlformats.org/officeDocument/2006/relationships/image" Target="../media/image100.png"/><Relationship Id="rId4" Type="http://schemas.openxmlformats.org/officeDocument/2006/relationships/tags" Target="../tags/tag18.xml"/><Relationship Id="rId9" Type="http://schemas.openxmlformats.org/officeDocument/2006/relationships/image" Target="../media/image99.png"/></Relationships>
</file>

<file path=ppt/slides/_rels/slide4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emf"/><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notesSlide" Target="../notesSlides/notesSlide6.xml"/><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emf"/><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emf"/><Relationship Id="rId14" Type="http://schemas.openxmlformats.org/officeDocument/2006/relationships/image" Target="../media/image115.emf"/><Relationship Id="rId22" Type="http://schemas.openxmlformats.org/officeDocument/2006/relationships/image" Target="../media/image12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hyperlink" Target="http://www.cisco.com/web/about/ac79/innov/IoE.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9.emf"/><Relationship Id="rId2" Type="http://schemas.openxmlformats.org/officeDocument/2006/relationships/tags" Target="../tags/tag2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24.png"/><Relationship Id="rId4" Type="http://schemas.openxmlformats.org/officeDocument/2006/relationships/notesSlide" Target="../notesSlides/notesSlide8.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8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124.png"/><Relationship Id="rId4" Type="http://schemas.openxmlformats.org/officeDocument/2006/relationships/notesSlide" Target="../notesSlides/notesSlide10.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jpeg"/><Relationship Id="rId2" Type="http://schemas.openxmlformats.org/officeDocument/2006/relationships/notesSlide" Target="../notesSlides/notesSlide12.xml"/><Relationship Id="rId1" Type="http://schemas.openxmlformats.org/officeDocument/2006/relationships/slideLayout" Target="../slideLayouts/slideLayout104.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55.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4.xml"/></Relationships>
</file>

<file path=ppt/slides/_rels/slide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5.xml"/><Relationship Id="rId1" Type="http://schemas.openxmlformats.org/officeDocument/2006/relationships/slideLayout" Target="../slideLayouts/slideLayout104.xml"/></Relationships>
</file>

<file path=ppt/slides/_rels/slide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xml"/><Relationship Id="rId1" Type="http://schemas.openxmlformats.org/officeDocument/2006/relationships/slideLayout" Target="../slideLayouts/slideLayout104.xml"/><Relationship Id="rId4" Type="http://schemas.openxmlformats.org/officeDocument/2006/relationships/image" Target="../media/image147.png"/></Relationships>
</file>

<file path=ppt/slides/_rels/slide59.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17.xml"/><Relationship Id="rId1" Type="http://schemas.openxmlformats.org/officeDocument/2006/relationships/slideLayout" Target="../slideLayouts/slideLayout104.xml"/><Relationship Id="rId4" Type="http://schemas.openxmlformats.org/officeDocument/2006/relationships/image" Target="../media/image149.emf"/></Relationships>
</file>

<file path=ppt/slides/_rels/slide6.xml.rels><?xml version="1.0" encoding="UTF-8" standalone="yes"?>
<Relationships xmlns="http://schemas.openxmlformats.org/package/2006/relationships"><Relationship Id="rId2" Type="http://schemas.openxmlformats.org/officeDocument/2006/relationships/hyperlink" Target="http://www.rfidjournal.com/article/view/4986"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IoT Camp </a:t>
            </a:r>
            <a:br>
              <a:rPr lang="en-US" dirty="0" smtClean="0"/>
            </a:br>
            <a:r>
              <a:rPr lang="en-US" dirty="0" smtClean="0"/>
              <a:t>San Jose</a:t>
            </a:r>
            <a:endParaRPr lang="en-US" dirty="0"/>
          </a:p>
        </p:txBody>
      </p:sp>
      <p:sp>
        <p:nvSpPr>
          <p:cNvPr id="3" name="Subtitle 2"/>
          <p:cNvSpPr>
            <a:spLocks noGrp="1"/>
          </p:cNvSpPr>
          <p:nvPr>
            <p:ph type="subTitle" idx="1"/>
          </p:nvPr>
        </p:nvSpPr>
        <p:spPr/>
        <p:txBody>
          <a:bodyPr/>
          <a:lstStyle/>
          <a:p>
            <a:r>
              <a:rPr lang="en-US" dirty="0" smtClean="0"/>
              <a:t>Connect the Dots Deck Template</a:t>
            </a:r>
            <a:endParaRPr lang="en-US" dirty="0"/>
          </a:p>
        </p:txBody>
      </p:sp>
    </p:spTree>
    <p:extLst>
      <p:ext uri="{BB962C8B-B14F-4D97-AF65-F5344CB8AC3E}">
        <p14:creationId xmlns:p14="http://schemas.microsoft.com/office/powerpoint/2010/main" val="3199840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rose by any other name</a:t>
            </a:r>
            <a:endParaRPr lang="en-US" dirty="0"/>
          </a:p>
        </p:txBody>
      </p:sp>
      <p:sp>
        <p:nvSpPr>
          <p:cNvPr id="4" name="Internet of Things"/>
          <p:cNvSpPr txBox="1"/>
          <p:nvPr/>
        </p:nvSpPr>
        <p:spPr>
          <a:xfrm>
            <a:off x="3575534" y="3229618"/>
            <a:ext cx="5040932" cy="707886"/>
          </a:xfrm>
          <a:prstGeom prst="rect">
            <a:avLst/>
          </a:prstGeom>
          <a:noFill/>
        </p:spPr>
        <p:txBody>
          <a:bodyPr wrap="none" rtlCol="0">
            <a:spAutoFit/>
          </a:bodyPr>
          <a:lstStyle/>
          <a:p>
            <a:r>
              <a:rPr lang="en-US" sz="4000" dirty="0" smtClean="0">
                <a:latin typeface="Segoe Light" panose="020B0302040504020203" pitchFamily="34" charset="0"/>
              </a:rPr>
              <a:t>Internet of Things (</a:t>
            </a:r>
            <a:r>
              <a:rPr lang="en-US" sz="4000" dirty="0" err="1" smtClean="0">
                <a:latin typeface="Segoe Light" panose="020B0302040504020203" pitchFamily="34" charset="0"/>
              </a:rPr>
              <a:t>IoT</a:t>
            </a:r>
            <a:r>
              <a:rPr lang="en-US" sz="4000" dirty="0" smtClean="0">
                <a:latin typeface="Segoe Light" panose="020B0302040504020203" pitchFamily="34" charset="0"/>
              </a:rPr>
              <a:t>)</a:t>
            </a:r>
            <a:endParaRPr lang="en-US" sz="4000" dirty="0">
              <a:latin typeface="Segoe Light" panose="020B0302040504020203" pitchFamily="34" charset="0"/>
            </a:endParaRPr>
          </a:p>
        </p:txBody>
      </p:sp>
      <p:sp>
        <p:nvSpPr>
          <p:cNvPr id="5" name="Internet of Everything"/>
          <p:cNvSpPr txBox="1"/>
          <p:nvPr/>
        </p:nvSpPr>
        <p:spPr>
          <a:xfrm>
            <a:off x="3142307" y="4101953"/>
            <a:ext cx="5907386" cy="707886"/>
          </a:xfrm>
          <a:prstGeom prst="rect">
            <a:avLst/>
          </a:prstGeom>
          <a:noFill/>
        </p:spPr>
        <p:txBody>
          <a:bodyPr wrap="none" rtlCol="0">
            <a:spAutoFit/>
          </a:bodyPr>
          <a:lstStyle/>
          <a:p>
            <a:r>
              <a:rPr lang="en-US" sz="4000" dirty="0" smtClean="0">
                <a:latin typeface="Segoe Light" panose="020B0302040504020203" pitchFamily="34" charset="0"/>
              </a:rPr>
              <a:t>Internet of Everything (</a:t>
            </a:r>
            <a:r>
              <a:rPr lang="en-US" sz="4000" dirty="0" err="1" smtClean="0">
                <a:latin typeface="Segoe Light" panose="020B0302040504020203" pitchFamily="34" charset="0"/>
              </a:rPr>
              <a:t>IoE</a:t>
            </a:r>
            <a:r>
              <a:rPr lang="en-US" sz="4000" dirty="0" smtClean="0">
                <a:latin typeface="Segoe Light" panose="020B0302040504020203" pitchFamily="34" charset="0"/>
              </a:rPr>
              <a:t>)</a:t>
            </a:r>
            <a:endParaRPr lang="en-US" sz="4000" dirty="0">
              <a:latin typeface="Segoe Light" panose="020B0302040504020203" pitchFamily="34" charset="0"/>
            </a:endParaRPr>
          </a:p>
        </p:txBody>
      </p:sp>
      <p:sp>
        <p:nvSpPr>
          <p:cNvPr id="6" name="Pervasive Computing"/>
          <p:cNvSpPr txBox="1"/>
          <p:nvPr/>
        </p:nvSpPr>
        <p:spPr>
          <a:xfrm>
            <a:off x="3731763" y="1484948"/>
            <a:ext cx="4728474" cy="707886"/>
          </a:xfrm>
          <a:prstGeom prst="rect">
            <a:avLst/>
          </a:prstGeom>
          <a:noFill/>
        </p:spPr>
        <p:txBody>
          <a:bodyPr wrap="none" rtlCol="0">
            <a:spAutoFit/>
          </a:bodyPr>
          <a:lstStyle/>
          <a:p>
            <a:r>
              <a:rPr lang="en-US" sz="4000" dirty="0" smtClean="0">
                <a:latin typeface="Segoe Light" panose="020B0302040504020203" pitchFamily="34" charset="0"/>
              </a:rPr>
              <a:t>Pervasive Computing</a:t>
            </a:r>
            <a:endParaRPr lang="en-US" sz="4000" dirty="0">
              <a:latin typeface="Segoe Light" panose="020B0302040504020203" pitchFamily="34" charset="0"/>
            </a:endParaRPr>
          </a:p>
        </p:txBody>
      </p:sp>
      <p:sp>
        <p:nvSpPr>
          <p:cNvPr id="7" name="Ubiquitous Computing"/>
          <p:cNvSpPr txBox="1"/>
          <p:nvPr/>
        </p:nvSpPr>
        <p:spPr>
          <a:xfrm>
            <a:off x="2415345" y="2357283"/>
            <a:ext cx="7361311" cy="707886"/>
          </a:xfrm>
          <a:prstGeom prst="rect">
            <a:avLst/>
          </a:prstGeom>
          <a:noFill/>
        </p:spPr>
        <p:txBody>
          <a:bodyPr wrap="none" rtlCol="0">
            <a:spAutoFit/>
          </a:bodyPr>
          <a:lstStyle/>
          <a:p>
            <a:r>
              <a:rPr lang="en-US" sz="4000" dirty="0" smtClean="0">
                <a:latin typeface="Segoe Light" panose="020B0302040504020203" pitchFamily="34" charset="0"/>
              </a:rPr>
              <a:t>Ubiquitous Computing (</a:t>
            </a:r>
            <a:r>
              <a:rPr lang="en-US" sz="4000" dirty="0" err="1" smtClean="0">
                <a:latin typeface="Segoe Light" panose="020B0302040504020203" pitchFamily="34" charset="0"/>
              </a:rPr>
              <a:t>ubicomp</a:t>
            </a:r>
            <a:r>
              <a:rPr lang="en-US" sz="4000" dirty="0" smtClean="0">
                <a:latin typeface="Segoe Light" panose="020B0302040504020203" pitchFamily="34" charset="0"/>
              </a:rPr>
              <a:t>)</a:t>
            </a:r>
            <a:endParaRPr lang="en-US" sz="4000" dirty="0">
              <a:latin typeface="Segoe Light" panose="020B0302040504020203" pitchFamily="34" charset="0"/>
            </a:endParaRPr>
          </a:p>
        </p:txBody>
      </p:sp>
      <p:sp>
        <p:nvSpPr>
          <p:cNvPr id="8" name="Machine to Machine"/>
          <p:cNvSpPr txBox="1"/>
          <p:nvPr/>
        </p:nvSpPr>
        <p:spPr>
          <a:xfrm>
            <a:off x="3044524" y="4974288"/>
            <a:ext cx="6102953" cy="707886"/>
          </a:xfrm>
          <a:prstGeom prst="rect">
            <a:avLst/>
          </a:prstGeom>
          <a:noFill/>
        </p:spPr>
        <p:txBody>
          <a:bodyPr wrap="none" rtlCol="0">
            <a:spAutoFit/>
          </a:bodyPr>
          <a:lstStyle/>
          <a:p>
            <a:r>
              <a:rPr lang="en-US" sz="4000" dirty="0" smtClean="0">
                <a:latin typeface="Segoe Light" panose="020B0302040504020203" pitchFamily="34" charset="0"/>
              </a:rPr>
              <a:t>Machine to Machine (M2M)</a:t>
            </a:r>
          </a:p>
        </p:txBody>
      </p:sp>
      <p:sp>
        <p:nvSpPr>
          <p:cNvPr id="12" name="Industrial Internet"/>
          <p:cNvSpPr txBox="1"/>
          <p:nvPr/>
        </p:nvSpPr>
        <p:spPr>
          <a:xfrm>
            <a:off x="4135303" y="5846622"/>
            <a:ext cx="3921395" cy="707886"/>
          </a:xfrm>
          <a:prstGeom prst="rect">
            <a:avLst/>
          </a:prstGeom>
          <a:noFill/>
        </p:spPr>
        <p:txBody>
          <a:bodyPr wrap="none" rtlCol="0">
            <a:spAutoFit/>
          </a:bodyPr>
          <a:lstStyle/>
          <a:p>
            <a:r>
              <a:rPr lang="en-US" sz="4000" dirty="0" smtClean="0">
                <a:latin typeface="Segoe Light" panose="020B0302040504020203" pitchFamily="34" charset="0"/>
              </a:rPr>
              <a:t>Industrial Internet</a:t>
            </a:r>
          </a:p>
        </p:txBody>
      </p:sp>
    </p:spTree>
    <p:extLst>
      <p:ext uri="{BB962C8B-B14F-4D97-AF65-F5344CB8AC3E}">
        <p14:creationId xmlns:p14="http://schemas.microsoft.com/office/powerpoint/2010/main" val="65116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a:t>
            </a:r>
            <a:r>
              <a:rPr lang="en-US" dirty="0" smtClean="0">
                <a:solidFill>
                  <a:schemeClr val="accent2"/>
                </a:solidFill>
              </a:rPr>
              <a:t> “THINGS” </a:t>
            </a:r>
            <a:r>
              <a:rPr lang="en-US" dirty="0" err="1" smtClean="0"/>
              <a:t>vs</a:t>
            </a:r>
            <a:r>
              <a:rPr lang="en-US" dirty="0" smtClean="0"/>
              <a:t>  </a:t>
            </a:r>
            <a:r>
              <a:rPr lang="en-US" dirty="0" smtClean="0">
                <a:solidFill>
                  <a:schemeClr val="accent1"/>
                </a:solidFill>
              </a:rPr>
              <a:t>people</a:t>
            </a:r>
            <a:endParaRPr lang="en-US" dirty="0">
              <a:solidFill>
                <a:schemeClr val="accent1"/>
              </a:solidFill>
            </a:endParaRPr>
          </a:p>
        </p:txBody>
      </p:sp>
      <p:sp>
        <p:nvSpPr>
          <p:cNvPr id="5" name="TextBox 4"/>
          <p:cNvSpPr txBox="1"/>
          <p:nvPr/>
        </p:nvSpPr>
        <p:spPr>
          <a:xfrm>
            <a:off x="4865347" y="6581001"/>
            <a:ext cx="2506327" cy="276999"/>
          </a:xfrm>
          <a:prstGeom prst="rect">
            <a:avLst/>
          </a:prstGeom>
          <a:noFill/>
        </p:spPr>
        <p:txBody>
          <a:bodyPr wrap="none" rtlCol="0">
            <a:spAutoFit/>
          </a:bodyPr>
          <a:lstStyle/>
          <a:p>
            <a:r>
              <a:rPr lang="en-US" sz="1200" dirty="0" smtClean="0"/>
              <a:t>Source: </a:t>
            </a:r>
            <a:r>
              <a:rPr lang="en-US" sz="1200" dirty="0" smtClean="0">
                <a:hlinkClick r:id="rId2"/>
              </a:rPr>
              <a:t>Cisco</a:t>
            </a:r>
            <a:r>
              <a:rPr lang="en-US" sz="1200" dirty="0" smtClean="0"/>
              <a:t> &amp; </a:t>
            </a:r>
            <a:r>
              <a:rPr lang="en-US" sz="1200" dirty="0" smtClean="0">
                <a:hlinkClick r:id="rId3"/>
              </a:rPr>
              <a:t>Internet World Stats</a:t>
            </a:r>
            <a:endParaRPr lang="en-US" sz="1200" dirty="0"/>
          </a:p>
        </p:txBody>
      </p:sp>
      <p:grpSp>
        <p:nvGrpSpPr>
          <p:cNvPr id="11" name="2003"/>
          <p:cNvGrpSpPr/>
          <p:nvPr/>
        </p:nvGrpSpPr>
        <p:grpSpPr>
          <a:xfrm>
            <a:off x="1562451" y="3519170"/>
            <a:ext cx="697627" cy="2902805"/>
            <a:chOff x="1562451" y="3519170"/>
            <a:chExt cx="697627" cy="2902805"/>
          </a:xfrm>
        </p:grpSpPr>
        <p:sp>
          <p:nvSpPr>
            <p:cNvPr id="6" name="People"/>
            <p:cNvSpPr/>
            <p:nvPr/>
          </p:nvSpPr>
          <p:spPr>
            <a:xfrm>
              <a:off x="1664376" y="3519170"/>
              <a:ext cx="493776" cy="4937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evices"/>
            <p:cNvSpPr/>
            <p:nvPr/>
          </p:nvSpPr>
          <p:spPr>
            <a:xfrm flipH="1">
              <a:off x="1867576" y="3722370"/>
              <a:ext cx="87376" cy="87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62451" y="6052643"/>
              <a:ext cx="697627" cy="369332"/>
            </a:xfrm>
            <a:prstGeom prst="rect">
              <a:avLst/>
            </a:prstGeom>
            <a:noFill/>
          </p:spPr>
          <p:txBody>
            <a:bodyPr wrap="none" rtlCol="0">
              <a:spAutoFit/>
            </a:bodyPr>
            <a:lstStyle/>
            <a:p>
              <a:r>
                <a:rPr lang="en-US" dirty="0" smtClean="0"/>
                <a:t>2003</a:t>
              </a:r>
              <a:endParaRPr lang="en-US" dirty="0"/>
            </a:p>
          </p:txBody>
        </p:sp>
      </p:grpSp>
      <p:grpSp>
        <p:nvGrpSpPr>
          <p:cNvPr id="27" name="2015 - 2020"/>
          <p:cNvGrpSpPr/>
          <p:nvPr/>
        </p:nvGrpSpPr>
        <p:grpSpPr>
          <a:xfrm>
            <a:off x="4865347" y="1508760"/>
            <a:ext cx="6513077" cy="4913215"/>
            <a:chOff x="4865347" y="1508760"/>
            <a:chExt cx="6513077" cy="4913215"/>
          </a:xfrm>
        </p:grpSpPr>
        <p:grpSp>
          <p:nvGrpSpPr>
            <p:cNvPr id="25" name="2015"/>
            <p:cNvGrpSpPr/>
            <p:nvPr/>
          </p:nvGrpSpPr>
          <p:grpSpPr>
            <a:xfrm>
              <a:off x="4865347" y="2568194"/>
              <a:ext cx="2395728" cy="3853781"/>
              <a:chOff x="4865347" y="2568194"/>
              <a:chExt cx="2395728" cy="3853781"/>
            </a:xfrm>
          </p:grpSpPr>
          <p:sp>
            <p:nvSpPr>
              <p:cNvPr id="12" name="Oval 11"/>
              <p:cNvSpPr/>
              <p:nvPr/>
            </p:nvSpPr>
            <p:spPr>
              <a:xfrm>
                <a:off x="4865347" y="2568194"/>
                <a:ext cx="2395728" cy="23957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624299" y="3327146"/>
                <a:ext cx="877824" cy="8778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714398" y="6052643"/>
                <a:ext cx="697627" cy="369332"/>
              </a:xfrm>
              <a:prstGeom prst="rect">
                <a:avLst/>
              </a:prstGeom>
              <a:noFill/>
            </p:spPr>
            <p:txBody>
              <a:bodyPr wrap="none" rtlCol="0">
                <a:spAutoFit/>
              </a:bodyPr>
              <a:lstStyle/>
              <a:p>
                <a:r>
                  <a:rPr lang="en-US" dirty="0" smtClean="0"/>
                  <a:t>2015</a:t>
                </a:r>
                <a:endParaRPr lang="en-US" dirty="0"/>
              </a:p>
            </p:txBody>
          </p:sp>
        </p:grpSp>
        <p:grpSp>
          <p:nvGrpSpPr>
            <p:cNvPr id="26" name="2050"/>
            <p:cNvGrpSpPr/>
            <p:nvPr/>
          </p:nvGrpSpPr>
          <p:grpSpPr>
            <a:xfrm>
              <a:off x="7316093" y="1508760"/>
              <a:ext cx="4062331" cy="4913215"/>
              <a:chOff x="7316093" y="1508760"/>
              <a:chExt cx="4062331" cy="4913215"/>
            </a:xfrm>
          </p:grpSpPr>
          <p:sp>
            <p:nvSpPr>
              <p:cNvPr id="14" name="Oval 13"/>
              <p:cNvSpPr/>
              <p:nvPr/>
            </p:nvSpPr>
            <p:spPr>
              <a:xfrm>
                <a:off x="7518458" y="1937258"/>
                <a:ext cx="3657600" cy="3657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48910" y="3267710"/>
                <a:ext cx="996696" cy="9966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998445" y="6052643"/>
                <a:ext cx="697627" cy="369332"/>
              </a:xfrm>
              <a:prstGeom prst="rect">
                <a:avLst/>
              </a:prstGeom>
              <a:noFill/>
            </p:spPr>
            <p:txBody>
              <a:bodyPr wrap="none" rtlCol="0">
                <a:spAutoFit/>
              </a:bodyPr>
              <a:lstStyle/>
              <a:p>
                <a:r>
                  <a:rPr lang="en-US" dirty="0" smtClean="0"/>
                  <a:t>2020</a:t>
                </a:r>
                <a:endParaRPr lang="en-US" dirty="0"/>
              </a:p>
            </p:txBody>
          </p:sp>
          <p:sp>
            <p:nvSpPr>
              <p:cNvPr id="30" name="TextBox 29"/>
              <p:cNvSpPr txBox="1"/>
              <p:nvPr/>
            </p:nvSpPr>
            <p:spPr>
              <a:xfrm>
                <a:off x="7316093" y="1508760"/>
                <a:ext cx="4062331" cy="369332"/>
              </a:xfrm>
              <a:prstGeom prst="rect">
                <a:avLst/>
              </a:prstGeom>
              <a:noFill/>
            </p:spPr>
            <p:txBody>
              <a:bodyPr wrap="none" rtlCol="0">
                <a:spAutoFit/>
              </a:bodyPr>
              <a:lstStyle/>
              <a:p>
                <a:r>
                  <a:rPr lang="en-US" dirty="0" smtClean="0">
                    <a:latin typeface="Segoe Light" panose="020B0302040504020203" pitchFamily="34" charset="0"/>
                  </a:rPr>
                  <a:t>Est. 50 Billion connected devices in 2020</a:t>
                </a:r>
                <a:endParaRPr lang="en-US" dirty="0">
                  <a:latin typeface="Segoe Light" panose="020B0302040504020203" pitchFamily="34" charset="0"/>
                </a:endParaRPr>
              </a:p>
            </p:txBody>
          </p:sp>
        </p:grpSp>
      </p:grpSp>
      <p:grpSp>
        <p:nvGrpSpPr>
          <p:cNvPr id="24" name="2010"/>
          <p:cNvGrpSpPr/>
          <p:nvPr/>
        </p:nvGrpSpPr>
        <p:grpSpPr>
          <a:xfrm>
            <a:off x="2500565" y="1510611"/>
            <a:ext cx="4306307" cy="2211759"/>
            <a:chOff x="2500565" y="1510611"/>
            <a:chExt cx="4306307" cy="2211759"/>
          </a:xfrm>
        </p:grpSpPr>
        <p:sp>
          <p:nvSpPr>
            <p:cNvPr id="29" name="TextBox 28"/>
            <p:cNvSpPr txBox="1"/>
            <p:nvPr/>
          </p:nvSpPr>
          <p:spPr>
            <a:xfrm>
              <a:off x="2500565" y="1510611"/>
              <a:ext cx="4306307" cy="646331"/>
            </a:xfrm>
            <a:prstGeom prst="rect">
              <a:avLst/>
            </a:prstGeom>
            <a:noFill/>
          </p:spPr>
          <p:txBody>
            <a:bodyPr wrap="none" rtlCol="0">
              <a:spAutoFit/>
            </a:bodyPr>
            <a:lstStyle/>
            <a:p>
              <a:pPr algn="ctr"/>
              <a:r>
                <a:rPr lang="en-US" dirty="0" smtClean="0">
                  <a:latin typeface="Segoe Light" panose="020B0302040504020203" pitchFamily="34" charset="0"/>
                </a:rPr>
                <a:t>2013 - Est. </a:t>
              </a:r>
              <a:r>
                <a:rPr lang="en-US" b="1" i="1" dirty="0" smtClean="0">
                  <a:solidFill>
                    <a:srgbClr val="70A826"/>
                  </a:solidFill>
                  <a:latin typeface="Segoe Light" panose="020B0302040504020203" pitchFamily="34" charset="0"/>
                </a:rPr>
                <a:t>10 Billion CONNECTED Devices</a:t>
              </a:r>
              <a:endParaRPr lang="en-US" dirty="0" smtClean="0">
                <a:latin typeface="Segoe Light" panose="020B0302040504020203" pitchFamily="34" charset="0"/>
              </a:endParaRPr>
            </a:p>
            <a:p>
              <a:pPr algn="ctr"/>
              <a:r>
                <a:rPr lang="en-US" dirty="0" smtClean="0">
                  <a:latin typeface="Segoe Light" panose="020B0302040504020203" pitchFamily="34" charset="0"/>
                </a:rPr>
                <a:t>vs. Est. </a:t>
              </a:r>
              <a:r>
                <a:rPr lang="en-US" b="1" i="1" dirty="0" smtClean="0">
                  <a:solidFill>
                    <a:schemeClr val="accent2"/>
                  </a:solidFill>
                  <a:latin typeface="Segoe Light" panose="020B0302040504020203" pitchFamily="34" charset="0"/>
                </a:rPr>
                <a:t>7.14 Billion People World Population</a:t>
              </a:r>
              <a:endParaRPr lang="en-US" b="1" i="1" dirty="0">
                <a:solidFill>
                  <a:schemeClr val="accent2"/>
                </a:solidFill>
                <a:latin typeface="Segoe Light" panose="020B0302040504020203" pitchFamily="34" charset="0"/>
              </a:endParaRPr>
            </a:p>
          </p:txBody>
        </p:sp>
        <p:cxnSp>
          <p:nvCxnSpPr>
            <p:cNvPr id="38" name="Straight Connector 37"/>
            <p:cNvCxnSpPr/>
            <p:nvPr/>
          </p:nvCxnSpPr>
          <p:spPr>
            <a:xfrm>
              <a:off x="4653718" y="2270760"/>
              <a:ext cx="0" cy="1451610"/>
            </a:xfrm>
            <a:prstGeom prst="line">
              <a:avLst/>
            </a:prstGeom>
            <a:ln w="19050">
              <a:solidFill>
                <a:schemeClr val="bg1">
                  <a:lumMod val="25000"/>
                </a:schemeClr>
              </a:solidFill>
              <a:prstDash val="sysDash"/>
              <a:tailEnd type="oval" w="lg" len="lg"/>
            </a:ln>
          </p:spPr>
          <p:style>
            <a:lnRef idx="1">
              <a:schemeClr val="accent1"/>
            </a:lnRef>
            <a:fillRef idx="0">
              <a:schemeClr val="accent1"/>
            </a:fillRef>
            <a:effectRef idx="0">
              <a:schemeClr val="accent1"/>
            </a:effectRef>
            <a:fontRef idx="minor">
              <a:schemeClr val="tx1"/>
            </a:fontRef>
          </p:style>
        </p:cxnSp>
      </p:grpSp>
      <p:grpSp>
        <p:nvGrpSpPr>
          <p:cNvPr id="21" name="2008"/>
          <p:cNvGrpSpPr/>
          <p:nvPr/>
        </p:nvGrpSpPr>
        <p:grpSpPr>
          <a:xfrm>
            <a:off x="2416216" y="3400298"/>
            <a:ext cx="2544479" cy="3021677"/>
            <a:chOff x="2416216" y="3400298"/>
            <a:chExt cx="2544479" cy="3021677"/>
          </a:xfrm>
        </p:grpSpPr>
        <p:sp>
          <p:nvSpPr>
            <p:cNvPr id="8" name="Devices"/>
            <p:cNvSpPr/>
            <p:nvPr/>
          </p:nvSpPr>
          <p:spPr>
            <a:xfrm>
              <a:off x="3322695" y="3400298"/>
              <a:ext cx="731520" cy="731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ople"/>
            <p:cNvSpPr/>
            <p:nvPr/>
          </p:nvSpPr>
          <p:spPr>
            <a:xfrm>
              <a:off x="3345555" y="3423158"/>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2008"/>
            <p:cNvSpPr txBox="1"/>
            <p:nvPr/>
          </p:nvSpPr>
          <p:spPr>
            <a:xfrm>
              <a:off x="2419576" y="6052643"/>
              <a:ext cx="2537759" cy="369332"/>
            </a:xfrm>
            <a:prstGeom prst="rect">
              <a:avLst/>
            </a:prstGeom>
            <a:noFill/>
          </p:spPr>
          <p:txBody>
            <a:bodyPr wrap="square" rtlCol="0">
              <a:spAutoFit/>
            </a:bodyPr>
            <a:lstStyle/>
            <a:p>
              <a:pPr algn="ctr"/>
              <a:r>
                <a:rPr lang="en-US" dirty="0" smtClean="0"/>
                <a:t>2008</a:t>
              </a:r>
              <a:endParaRPr lang="en-US" dirty="0"/>
            </a:p>
          </p:txBody>
        </p:sp>
        <p:cxnSp>
          <p:nvCxnSpPr>
            <p:cNvPr id="33" name="Straight Connector 32"/>
            <p:cNvCxnSpPr/>
            <p:nvPr/>
          </p:nvCxnSpPr>
          <p:spPr>
            <a:xfrm flipV="1">
              <a:off x="3688455" y="3766058"/>
              <a:ext cx="0" cy="1451610"/>
            </a:xfrm>
            <a:prstGeom prst="line">
              <a:avLst/>
            </a:prstGeom>
            <a:ln w="19050">
              <a:solidFill>
                <a:schemeClr val="bg1">
                  <a:lumMod val="25000"/>
                </a:schemeClr>
              </a:solidFill>
              <a:prstDash val="sysDash"/>
              <a:tailEnd type="oval"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416216" y="5362645"/>
              <a:ext cx="2544479" cy="646331"/>
            </a:xfrm>
            <a:prstGeom prst="rect">
              <a:avLst/>
            </a:prstGeom>
            <a:noFill/>
          </p:spPr>
          <p:txBody>
            <a:bodyPr wrap="none" rtlCol="0">
              <a:spAutoFit/>
            </a:bodyPr>
            <a:lstStyle/>
            <a:p>
              <a:pPr algn="ctr"/>
              <a:r>
                <a:rPr lang="en-US" dirty="0" smtClean="0">
                  <a:latin typeface="Segoe Light" panose="020B0302040504020203" pitchFamily="34" charset="0"/>
                </a:rPr>
                <a:t>More connected devices</a:t>
              </a:r>
              <a:br>
                <a:rPr lang="en-US" dirty="0" smtClean="0">
                  <a:latin typeface="Segoe Light" panose="020B0302040504020203" pitchFamily="34" charset="0"/>
                </a:rPr>
              </a:br>
              <a:r>
                <a:rPr lang="en-US" dirty="0" smtClean="0">
                  <a:latin typeface="Segoe Light" panose="020B0302040504020203" pitchFamily="34" charset="0"/>
                </a:rPr>
                <a:t>than connected people</a:t>
              </a:r>
              <a:endParaRPr lang="en-US" dirty="0">
                <a:latin typeface="Segoe Light" panose="020B0302040504020203" pitchFamily="34" charset="0"/>
              </a:endParaRPr>
            </a:p>
          </p:txBody>
        </p:sp>
      </p:grpSp>
    </p:spTree>
    <p:extLst>
      <p:ext uri="{BB962C8B-B14F-4D97-AF65-F5344CB8AC3E}">
        <p14:creationId xmlns:p14="http://schemas.microsoft.com/office/powerpoint/2010/main" val="171727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enablers</a:t>
            </a:r>
            <a:endParaRPr lang="en-US" dirty="0"/>
          </a:p>
        </p:txBody>
      </p:sp>
      <p:grpSp>
        <p:nvGrpSpPr>
          <p:cNvPr id="11" name="Moore's Law"/>
          <p:cNvGrpSpPr/>
          <p:nvPr/>
        </p:nvGrpSpPr>
        <p:grpSpPr>
          <a:xfrm>
            <a:off x="3781064" y="1506799"/>
            <a:ext cx="1371600" cy="1371600"/>
            <a:chOff x="822960" y="1511675"/>
            <a:chExt cx="1371600" cy="1371600"/>
          </a:xfrm>
        </p:grpSpPr>
        <p:sp>
          <p:nvSpPr>
            <p:cNvPr id="5" name="Pink Square Tile"/>
            <p:cNvSpPr>
              <a:spLocks noChangeAspect="1"/>
            </p:cNvSpPr>
            <p:nvPr/>
          </p:nvSpPr>
          <p:spPr>
            <a:xfrm>
              <a:off x="822960" y="1511675"/>
              <a:ext cx="137160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Moore’s Law</a:t>
              </a:r>
              <a:endParaRPr lang="en-US" sz="1400" dirty="0"/>
            </a:p>
          </p:txBody>
        </p:sp>
        <p:sp>
          <p:nvSpPr>
            <p:cNvPr id="10" name="Up Arrow 9"/>
            <p:cNvSpPr/>
            <p:nvPr/>
          </p:nvSpPr>
          <p:spPr>
            <a:xfrm rot="2700000">
              <a:off x="1265683" y="1624314"/>
              <a:ext cx="486156" cy="728605"/>
            </a:xfrm>
            <a:prstGeom prst="up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Low Power Wireless"/>
          <p:cNvGrpSpPr/>
          <p:nvPr/>
        </p:nvGrpSpPr>
        <p:grpSpPr>
          <a:xfrm>
            <a:off x="5410199" y="1506799"/>
            <a:ext cx="1371600" cy="1371600"/>
            <a:chOff x="2450877" y="1511675"/>
            <a:chExt cx="1371600" cy="1371600"/>
          </a:xfrm>
        </p:grpSpPr>
        <p:sp>
          <p:nvSpPr>
            <p:cNvPr id="13" name="Green Square Tile"/>
            <p:cNvSpPr>
              <a:spLocks noChangeAspect="1"/>
            </p:cNvSpPr>
            <p:nvPr/>
          </p:nvSpPr>
          <p:spPr>
            <a:xfrm>
              <a:off x="2450877" y="1511675"/>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Low Power Wireless</a:t>
              </a:r>
              <a:endParaRPr lang="en-US" sz="1400" dirty="0"/>
            </a:p>
          </p:txBody>
        </p:sp>
        <p:sp>
          <p:nvSpPr>
            <p:cNvPr id="14" name="RSS Icon"/>
            <p:cNvSpPr>
              <a:spLocks noChangeAspect="1"/>
            </p:cNvSpPr>
            <p:nvPr/>
          </p:nvSpPr>
          <p:spPr>
            <a:xfrm flipH="1">
              <a:off x="2833701" y="1675448"/>
              <a:ext cx="613692" cy="616584"/>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Low Power CPUs"/>
          <p:cNvGrpSpPr/>
          <p:nvPr/>
        </p:nvGrpSpPr>
        <p:grpSpPr>
          <a:xfrm>
            <a:off x="7039336" y="1506799"/>
            <a:ext cx="1371600" cy="1371600"/>
            <a:chOff x="4078794" y="1506799"/>
            <a:chExt cx="1371600" cy="1371600"/>
          </a:xfrm>
        </p:grpSpPr>
        <p:sp>
          <p:nvSpPr>
            <p:cNvPr id="16" name="Purple Square Tile"/>
            <p:cNvSpPr>
              <a:spLocks noChangeAspect="1"/>
            </p:cNvSpPr>
            <p:nvPr/>
          </p:nvSpPr>
          <p:spPr>
            <a:xfrm>
              <a:off x="4078794" y="1506799"/>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Low Power  CPUs</a:t>
              </a:r>
              <a:endParaRPr lang="en-US" sz="1400" dirty="0"/>
            </a:p>
          </p:txBody>
        </p:sp>
        <p:sp>
          <p:nvSpPr>
            <p:cNvPr id="48" name="Freeform 47"/>
            <p:cNvSpPr/>
            <p:nvPr/>
          </p:nvSpPr>
          <p:spPr>
            <a:xfrm>
              <a:off x="4457412" y="1677491"/>
              <a:ext cx="616584" cy="616584"/>
            </a:xfrm>
            <a:custGeom>
              <a:avLst/>
              <a:gdLst>
                <a:gd name="connsiteX0" fmla="*/ 418857 w 2217755"/>
                <a:gd name="connsiteY0" fmla="*/ 0 h 2217754"/>
                <a:gd name="connsiteX1" fmla="*/ 519723 w 2217755"/>
                <a:gd name="connsiteY1" fmla="*/ 0 h 2217754"/>
                <a:gd name="connsiteX2" fmla="*/ 519723 w 2217755"/>
                <a:gd name="connsiteY2" fmla="*/ 199353 h 2217754"/>
                <a:gd name="connsiteX3" fmla="*/ 599412 w 2217755"/>
                <a:gd name="connsiteY3" fmla="*/ 199353 h 2217754"/>
                <a:gd name="connsiteX4" fmla="*/ 599412 w 2217755"/>
                <a:gd name="connsiteY4" fmla="*/ 0 h 2217754"/>
                <a:gd name="connsiteX5" fmla="*/ 700278 w 2217755"/>
                <a:gd name="connsiteY5" fmla="*/ 0 h 2217754"/>
                <a:gd name="connsiteX6" fmla="*/ 700278 w 2217755"/>
                <a:gd name="connsiteY6" fmla="*/ 199353 h 2217754"/>
                <a:gd name="connsiteX7" fmla="*/ 779967 w 2217755"/>
                <a:gd name="connsiteY7" fmla="*/ 199353 h 2217754"/>
                <a:gd name="connsiteX8" fmla="*/ 779967 w 2217755"/>
                <a:gd name="connsiteY8" fmla="*/ 0 h 2217754"/>
                <a:gd name="connsiteX9" fmla="*/ 880833 w 2217755"/>
                <a:gd name="connsiteY9" fmla="*/ 0 h 2217754"/>
                <a:gd name="connsiteX10" fmla="*/ 880833 w 2217755"/>
                <a:gd name="connsiteY10" fmla="*/ 199353 h 2217754"/>
                <a:gd name="connsiteX11" fmla="*/ 960522 w 2217755"/>
                <a:gd name="connsiteY11" fmla="*/ 199353 h 2217754"/>
                <a:gd name="connsiteX12" fmla="*/ 960522 w 2217755"/>
                <a:gd name="connsiteY12" fmla="*/ 0 h 2217754"/>
                <a:gd name="connsiteX13" fmla="*/ 1061388 w 2217755"/>
                <a:gd name="connsiteY13" fmla="*/ 0 h 2217754"/>
                <a:gd name="connsiteX14" fmla="*/ 1061388 w 2217755"/>
                <a:gd name="connsiteY14" fmla="*/ 199353 h 2217754"/>
                <a:gd name="connsiteX15" fmla="*/ 1141077 w 2217755"/>
                <a:gd name="connsiteY15" fmla="*/ 199353 h 2217754"/>
                <a:gd name="connsiteX16" fmla="*/ 1141077 w 2217755"/>
                <a:gd name="connsiteY16" fmla="*/ 0 h 2217754"/>
                <a:gd name="connsiteX17" fmla="*/ 1241943 w 2217755"/>
                <a:gd name="connsiteY17" fmla="*/ 0 h 2217754"/>
                <a:gd name="connsiteX18" fmla="*/ 1241943 w 2217755"/>
                <a:gd name="connsiteY18" fmla="*/ 199353 h 2217754"/>
                <a:gd name="connsiteX19" fmla="*/ 1321632 w 2217755"/>
                <a:gd name="connsiteY19" fmla="*/ 199353 h 2217754"/>
                <a:gd name="connsiteX20" fmla="*/ 1321632 w 2217755"/>
                <a:gd name="connsiteY20" fmla="*/ 0 h 2217754"/>
                <a:gd name="connsiteX21" fmla="*/ 1422498 w 2217755"/>
                <a:gd name="connsiteY21" fmla="*/ 0 h 2217754"/>
                <a:gd name="connsiteX22" fmla="*/ 1422498 w 2217755"/>
                <a:gd name="connsiteY22" fmla="*/ 199353 h 2217754"/>
                <a:gd name="connsiteX23" fmla="*/ 1502187 w 2217755"/>
                <a:gd name="connsiteY23" fmla="*/ 199353 h 2217754"/>
                <a:gd name="connsiteX24" fmla="*/ 1502187 w 2217755"/>
                <a:gd name="connsiteY24" fmla="*/ 0 h 2217754"/>
                <a:gd name="connsiteX25" fmla="*/ 1603053 w 2217755"/>
                <a:gd name="connsiteY25" fmla="*/ 0 h 2217754"/>
                <a:gd name="connsiteX26" fmla="*/ 1603053 w 2217755"/>
                <a:gd name="connsiteY26" fmla="*/ 199353 h 2217754"/>
                <a:gd name="connsiteX27" fmla="*/ 1682742 w 2217755"/>
                <a:gd name="connsiteY27" fmla="*/ 199353 h 2217754"/>
                <a:gd name="connsiteX28" fmla="*/ 1682742 w 2217755"/>
                <a:gd name="connsiteY28" fmla="*/ 0 h 2217754"/>
                <a:gd name="connsiteX29" fmla="*/ 1783608 w 2217755"/>
                <a:gd name="connsiteY29" fmla="*/ 0 h 2217754"/>
                <a:gd name="connsiteX30" fmla="*/ 1783608 w 2217755"/>
                <a:gd name="connsiteY30" fmla="*/ 199353 h 2217754"/>
                <a:gd name="connsiteX31" fmla="*/ 1863229 w 2217755"/>
                <a:gd name="connsiteY31" fmla="*/ 199353 h 2217754"/>
                <a:gd name="connsiteX32" fmla="*/ 2015632 w 2217755"/>
                <a:gd name="connsiteY32" fmla="*/ 351756 h 2217754"/>
                <a:gd name="connsiteX33" fmla="*/ 2015632 w 2217755"/>
                <a:gd name="connsiteY33" fmla="*/ 427556 h 2217754"/>
                <a:gd name="connsiteX34" fmla="*/ 2217755 w 2217755"/>
                <a:gd name="connsiteY34" fmla="*/ 427556 h 2217754"/>
                <a:gd name="connsiteX35" fmla="*/ 2217755 w 2217755"/>
                <a:gd name="connsiteY35" fmla="*/ 528422 h 2217754"/>
                <a:gd name="connsiteX36" fmla="*/ 2015632 w 2217755"/>
                <a:gd name="connsiteY36" fmla="*/ 528422 h 2217754"/>
                <a:gd name="connsiteX37" fmla="*/ 2015632 w 2217755"/>
                <a:gd name="connsiteY37" fmla="*/ 608111 h 2217754"/>
                <a:gd name="connsiteX38" fmla="*/ 2217755 w 2217755"/>
                <a:gd name="connsiteY38" fmla="*/ 608111 h 2217754"/>
                <a:gd name="connsiteX39" fmla="*/ 2217755 w 2217755"/>
                <a:gd name="connsiteY39" fmla="*/ 708977 h 2217754"/>
                <a:gd name="connsiteX40" fmla="*/ 2015632 w 2217755"/>
                <a:gd name="connsiteY40" fmla="*/ 708977 h 2217754"/>
                <a:gd name="connsiteX41" fmla="*/ 2015632 w 2217755"/>
                <a:gd name="connsiteY41" fmla="*/ 788666 h 2217754"/>
                <a:gd name="connsiteX42" fmla="*/ 2217755 w 2217755"/>
                <a:gd name="connsiteY42" fmla="*/ 788666 h 2217754"/>
                <a:gd name="connsiteX43" fmla="*/ 2217755 w 2217755"/>
                <a:gd name="connsiteY43" fmla="*/ 889532 h 2217754"/>
                <a:gd name="connsiteX44" fmla="*/ 2015632 w 2217755"/>
                <a:gd name="connsiteY44" fmla="*/ 889532 h 2217754"/>
                <a:gd name="connsiteX45" fmla="*/ 2015632 w 2217755"/>
                <a:gd name="connsiteY45" fmla="*/ 969221 h 2217754"/>
                <a:gd name="connsiteX46" fmla="*/ 2217755 w 2217755"/>
                <a:gd name="connsiteY46" fmla="*/ 969221 h 2217754"/>
                <a:gd name="connsiteX47" fmla="*/ 2217755 w 2217755"/>
                <a:gd name="connsiteY47" fmla="*/ 1070087 h 2217754"/>
                <a:gd name="connsiteX48" fmla="*/ 2015632 w 2217755"/>
                <a:gd name="connsiteY48" fmla="*/ 1070087 h 2217754"/>
                <a:gd name="connsiteX49" fmla="*/ 2015632 w 2217755"/>
                <a:gd name="connsiteY49" fmla="*/ 1113753 h 2217754"/>
                <a:gd name="connsiteX50" fmla="*/ 2015632 w 2217755"/>
                <a:gd name="connsiteY50" fmla="*/ 1149776 h 2217754"/>
                <a:gd name="connsiteX51" fmla="*/ 2217755 w 2217755"/>
                <a:gd name="connsiteY51" fmla="*/ 1149776 h 2217754"/>
                <a:gd name="connsiteX52" fmla="*/ 2217755 w 2217755"/>
                <a:gd name="connsiteY52" fmla="*/ 1250642 h 2217754"/>
                <a:gd name="connsiteX53" fmla="*/ 2015632 w 2217755"/>
                <a:gd name="connsiteY53" fmla="*/ 1250642 h 2217754"/>
                <a:gd name="connsiteX54" fmla="*/ 2015632 w 2217755"/>
                <a:gd name="connsiteY54" fmla="*/ 1330331 h 2217754"/>
                <a:gd name="connsiteX55" fmla="*/ 2217755 w 2217755"/>
                <a:gd name="connsiteY55" fmla="*/ 1330331 h 2217754"/>
                <a:gd name="connsiteX56" fmla="*/ 2217755 w 2217755"/>
                <a:gd name="connsiteY56" fmla="*/ 1431197 h 2217754"/>
                <a:gd name="connsiteX57" fmla="*/ 2015632 w 2217755"/>
                <a:gd name="connsiteY57" fmla="*/ 1431197 h 2217754"/>
                <a:gd name="connsiteX58" fmla="*/ 2015632 w 2217755"/>
                <a:gd name="connsiteY58" fmla="*/ 1510886 h 2217754"/>
                <a:gd name="connsiteX59" fmla="*/ 2217755 w 2217755"/>
                <a:gd name="connsiteY59" fmla="*/ 1510886 h 2217754"/>
                <a:gd name="connsiteX60" fmla="*/ 2217755 w 2217755"/>
                <a:gd name="connsiteY60" fmla="*/ 1611752 h 2217754"/>
                <a:gd name="connsiteX61" fmla="*/ 2015632 w 2217755"/>
                <a:gd name="connsiteY61" fmla="*/ 1611752 h 2217754"/>
                <a:gd name="connsiteX62" fmla="*/ 2015632 w 2217755"/>
                <a:gd name="connsiteY62" fmla="*/ 1691441 h 2217754"/>
                <a:gd name="connsiteX63" fmla="*/ 2217755 w 2217755"/>
                <a:gd name="connsiteY63" fmla="*/ 1691441 h 2217754"/>
                <a:gd name="connsiteX64" fmla="*/ 2217755 w 2217755"/>
                <a:gd name="connsiteY64" fmla="*/ 1792307 h 2217754"/>
                <a:gd name="connsiteX65" fmla="*/ 2015632 w 2217755"/>
                <a:gd name="connsiteY65" fmla="*/ 1792307 h 2217754"/>
                <a:gd name="connsiteX66" fmla="*/ 2015632 w 2217755"/>
                <a:gd name="connsiteY66" fmla="*/ 1875750 h 2217754"/>
                <a:gd name="connsiteX67" fmla="*/ 1863229 w 2217755"/>
                <a:gd name="connsiteY67" fmla="*/ 2028153 h 2217754"/>
                <a:gd name="connsiteX68" fmla="*/ 1791253 w 2217755"/>
                <a:gd name="connsiteY68" fmla="*/ 2028153 h 2217754"/>
                <a:gd name="connsiteX69" fmla="*/ 1791253 w 2217755"/>
                <a:gd name="connsiteY69" fmla="*/ 2217754 h 2217754"/>
                <a:gd name="connsiteX70" fmla="*/ 1690387 w 2217755"/>
                <a:gd name="connsiteY70" fmla="*/ 2217754 h 2217754"/>
                <a:gd name="connsiteX71" fmla="*/ 1690387 w 2217755"/>
                <a:gd name="connsiteY71" fmla="*/ 2028153 h 2217754"/>
                <a:gd name="connsiteX72" fmla="*/ 1610698 w 2217755"/>
                <a:gd name="connsiteY72" fmla="*/ 2028153 h 2217754"/>
                <a:gd name="connsiteX73" fmla="*/ 1610698 w 2217755"/>
                <a:gd name="connsiteY73" fmla="*/ 2217754 h 2217754"/>
                <a:gd name="connsiteX74" fmla="*/ 1509832 w 2217755"/>
                <a:gd name="connsiteY74" fmla="*/ 2217754 h 2217754"/>
                <a:gd name="connsiteX75" fmla="*/ 1509832 w 2217755"/>
                <a:gd name="connsiteY75" fmla="*/ 2028153 h 2217754"/>
                <a:gd name="connsiteX76" fmla="*/ 1430143 w 2217755"/>
                <a:gd name="connsiteY76" fmla="*/ 2028153 h 2217754"/>
                <a:gd name="connsiteX77" fmla="*/ 1430143 w 2217755"/>
                <a:gd name="connsiteY77" fmla="*/ 2217754 h 2217754"/>
                <a:gd name="connsiteX78" fmla="*/ 1329277 w 2217755"/>
                <a:gd name="connsiteY78" fmla="*/ 2217754 h 2217754"/>
                <a:gd name="connsiteX79" fmla="*/ 1329277 w 2217755"/>
                <a:gd name="connsiteY79" fmla="*/ 2028153 h 2217754"/>
                <a:gd name="connsiteX80" fmla="*/ 1249588 w 2217755"/>
                <a:gd name="connsiteY80" fmla="*/ 2028153 h 2217754"/>
                <a:gd name="connsiteX81" fmla="*/ 1249588 w 2217755"/>
                <a:gd name="connsiteY81" fmla="*/ 2217754 h 2217754"/>
                <a:gd name="connsiteX82" fmla="*/ 1148722 w 2217755"/>
                <a:gd name="connsiteY82" fmla="*/ 2217754 h 2217754"/>
                <a:gd name="connsiteX83" fmla="*/ 1148722 w 2217755"/>
                <a:gd name="connsiteY83" fmla="*/ 2028153 h 2217754"/>
                <a:gd name="connsiteX84" fmla="*/ 1069033 w 2217755"/>
                <a:gd name="connsiteY84" fmla="*/ 2028153 h 2217754"/>
                <a:gd name="connsiteX85" fmla="*/ 1069033 w 2217755"/>
                <a:gd name="connsiteY85" fmla="*/ 2217754 h 2217754"/>
                <a:gd name="connsiteX86" fmla="*/ 968167 w 2217755"/>
                <a:gd name="connsiteY86" fmla="*/ 2217754 h 2217754"/>
                <a:gd name="connsiteX87" fmla="*/ 968167 w 2217755"/>
                <a:gd name="connsiteY87" fmla="*/ 2028153 h 2217754"/>
                <a:gd name="connsiteX88" fmla="*/ 888478 w 2217755"/>
                <a:gd name="connsiteY88" fmla="*/ 2028153 h 2217754"/>
                <a:gd name="connsiteX89" fmla="*/ 888478 w 2217755"/>
                <a:gd name="connsiteY89" fmla="*/ 2217754 h 2217754"/>
                <a:gd name="connsiteX90" fmla="*/ 787612 w 2217755"/>
                <a:gd name="connsiteY90" fmla="*/ 2217754 h 2217754"/>
                <a:gd name="connsiteX91" fmla="*/ 787612 w 2217755"/>
                <a:gd name="connsiteY91" fmla="*/ 2028153 h 2217754"/>
                <a:gd name="connsiteX92" fmla="*/ 707923 w 2217755"/>
                <a:gd name="connsiteY92" fmla="*/ 2028153 h 2217754"/>
                <a:gd name="connsiteX93" fmla="*/ 707923 w 2217755"/>
                <a:gd name="connsiteY93" fmla="*/ 2217754 h 2217754"/>
                <a:gd name="connsiteX94" fmla="*/ 607057 w 2217755"/>
                <a:gd name="connsiteY94" fmla="*/ 2217754 h 2217754"/>
                <a:gd name="connsiteX95" fmla="*/ 607057 w 2217755"/>
                <a:gd name="connsiteY95" fmla="*/ 2028153 h 2217754"/>
                <a:gd name="connsiteX96" fmla="*/ 527368 w 2217755"/>
                <a:gd name="connsiteY96" fmla="*/ 2028153 h 2217754"/>
                <a:gd name="connsiteX97" fmla="*/ 527368 w 2217755"/>
                <a:gd name="connsiteY97" fmla="*/ 2217754 h 2217754"/>
                <a:gd name="connsiteX98" fmla="*/ 426502 w 2217755"/>
                <a:gd name="connsiteY98" fmla="*/ 2217754 h 2217754"/>
                <a:gd name="connsiteX99" fmla="*/ 426502 w 2217755"/>
                <a:gd name="connsiteY99" fmla="*/ 2028153 h 2217754"/>
                <a:gd name="connsiteX100" fmla="*/ 339235 w 2217755"/>
                <a:gd name="connsiteY100" fmla="*/ 2028153 h 2217754"/>
                <a:gd name="connsiteX101" fmla="*/ 186832 w 2217755"/>
                <a:gd name="connsiteY101" fmla="*/ 1875750 h 2217754"/>
                <a:gd name="connsiteX102" fmla="*/ 186832 w 2217755"/>
                <a:gd name="connsiteY102" fmla="*/ 1799952 h 2217754"/>
                <a:gd name="connsiteX103" fmla="*/ 0 w 2217755"/>
                <a:gd name="connsiteY103" fmla="*/ 1799952 h 2217754"/>
                <a:gd name="connsiteX104" fmla="*/ 0 w 2217755"/>
                <a:gd name="connsiteY104" fmla="*/ 1699086 h 2217754"/>
                <a:gd name="connsiteX105" fmla="*/ 186832 w 2217755"/>
                <a:gd name="connsiteY105" fmla="*/ 1699086 h 2217754"/>
                <a:gd name="connsiteX106" fmla="*/ 186832 w 2217755"/>
                <a:gd name="connsiteY106" fmla="*/ 1619397 h 2217754"/>
                <a:gd name="connsiteX107" fmla="*/ 0 w 2217755"/>
                <a:gd name="connsiteY107" fmla="*/ 1619397 h 2217754"/>
                <a:gd name="connsiteX108" fmla="*/ 0 w 2217755"/>
                <a:gd name="connsiteY108" fmla="*/ 1518531 h 2217754"/>
                <a:gd name="connsiteX109" fmla="*/ 186832 w 2217755"/>
                <a:gd name="connsiteY109" fmla="*/ 1518531 h 2217754"/>
                <a:gd name="connsiteX110" fmla="*/ 186832 w 2217755"/>
                <a:gd name="connsiteY110" fmla="*/ 1438842 h 2217754"/>
                <a:gd name="connsiteX111" fmla="*/ 0 w 2217755"/>
                <a:gd name="connsiteY111" fmla="*/ 1438842 h 2217754"/>
                <a:gd name="connsiteX112" fmla="*/ 0 w 2217755"/>
                <a:gd name="connsiteY112" fmla="*/ 1337976 h 2217754"/>
                <a:gd name="connsiteX113" fmla="*/ 186832 w 2217755"/>
                <a:gd name="connsiteY113" fmla="*/ 1337976 h 2217754"/>
                <a:gd name="connsiteX114" fmla="*/ 186832 w 2217755"/>
                <a:gd name="connsiteY114" fmla="*/ 1258287 h 2217754"/>
                <a:gd name="connsiteX115" fmla="*/ 0 w 2217755"/>
                <a:gd name="connsiteY115" fmla="*/ 1258287 h 2217754"/>
                <a:gd name="connsiteX116" fmla="*/ 0 w 2217755"/>
                <a:gd name="connsiteY116" fmla="*/ 1157421 h 2217754"/>
                <a:gd name="connsiteX117" fmla="*/ 186832 w 2217755"/>
                <a:gd name="connsiteY117" fmla="*/ 1157421 h 2217754"/>
                <a:gd name="connsiteX118" fmla="*/ 186832 w 2217755"/>
                <a:gd name="connsiteY118" fmla="*/ 1113753 h 2217754"/>
                <a:gd name="connsiteX119" fmla="*/ 186832 w 2217755"/>
                <a:gd name="connsiteY119" fmla="*/ 1077732 h 2217754"/>
                <a:gd name="connsiteX120" fmla="*/ 0 w 2217755"/>
                <a:gd name="connsiteY120" fmla="*/ 1077732 h 2217754"/>
                <a:gd name="connsiteX121" fmla="*/ 0 w 2217755"/>
                <a:gd name="connsiteY121" fmla="*/ 976866 h 2217754"/>
                <a:gd name="connsiteX122" fmla="*/ 186832 w 2217755"/>
                <a:gd name="connsiteY122" fmla="*/ 976866 h 2217754"/>
                <a:gd name="connsiteX123" fmla="*/ 186832 w 2217755"/>
                <a:gd name="connsiteY123" fmla="*/ 897177 h 2217754"/>
                <a:gd name="connsiteX124" fmla="*/ 0 w 2217755"/>
                <a:gd name="connsiteY124" fmla="*/ 897177 h 2217754"/>
                <a:gd name="connsiteX125" fmla="*/ 0 w 2217755"/>
                <a:gd name="connsiteY125" fmla="*/ 796311 h 2217754"/>
                <a:gd name="connsiteX126" fmla="*/ 186832 w 2217755"/>
                <a:gd name="connsiteY126" fmla="*/ 796311 h 2217754"/>
                <a:gd name="connsiteX127" fmla="*/ 186832 w 2217755"/>
                <a:gd name="connsiteY127" fmla="*/ 716622 h 2217754"/>
                <a:gd name="connsiteX128" fmla="*/ 0 w 2217755"/>
                <a:gd name="connsiteY128" fmla="*/ 716622 h 2217754"/>
                <a:gd name="connsiteX129" fmla="*/ 0 w 2217755"/>
                <a:gd name="connsiteY129" fmla="*/ 615756 h 2217754"/>
                <a:gd name="connsiteX130" fmla="*/ 186832 w 2217755"/>
                <a:gd name="connsiteY130" fmla="*/ 615756 h 2217754"/>
                <a:gd name="connsiteX131" fmla="*/ 186832 w 2217755"/>
                <a:gd name="connsiteY131" fmla="*/ 536067 h 2217754"/>
                <a:gd name="connsiteX132" fmla="*/ 0 w 2217755"/>
                <a:gd name="connsiteY132" fmla="*/ 536067 h 2217754"/>
                <a:gd name="connsiteX133" fmla="*/ 0 w 2217755"/>
                <a:gd name="connsiteY133" fmla="*/ 435201 h 2217754"/>
                <a:gd name="connsiteX134" fmla="*/ 186832 w 2217755"/>
                <a:gd name="connsiteY134" fmla="*/ 435201 h 2217754"/>
                <a:gd name="connsiteX135" fmla="*/ 186832 w 2217755"/>
                <a:gd name="connsiteY135" fmla="*/ 351756 h 2217754"/>
                <a:gd name="connsiteX136" fmla="*/ 339235 w 2217755"/>
                <a:gd name="connsiteY136" fmla="*/ 199353 h 2217754"/>
                <a:gd name="connsiteX137" fmla="*/ 418857 w 2217755"/>
                <a:gd name="connsiteY137" fmla="*/ 199353 h 221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217755" h="2217754">
                  <a:moveTo>
                    <a:pt x="418857" y="0"/>
                  </a:moveTo>
                  <a:lnTo>
                    <a:pt x="519723" y="0"/>
                  </a:lnTo>
                  <a:lnTo>
                    <a:pt x="519723" y="199353"/>
                  </a:lnTo>
                  <a:lnTo>
                    <a:pt x="599412" y="199353"/>
                  </a:lnTo>
                  <a:lnTo>
                    <a:pt x="599412" y="0"/>
                  </a:lnTo>
                  <a:lnTo>
                    <a:pt x="700278" y="0"/>
                  </a:lnTo>
                  <a:lnTo>
                    <a:pt x="700278" y="199353"/>
                  </a:lnTo>
                  <a:lnTo>
                    <a:pt x="779967" y="199353"/>
                  </a:lnTo>
                  <a:lnTo>
                    <a:pt x="779967" y="0"/>
                  </a:lnTo>
                  <a:lnTo>
                    <a:pt x="880833" y="0"/>
                  </a:lnTo>
                  <a:lnTo>
                    <a:pt x="880833" y="199353"/>
                  </a:lnTo>
                  <a:lnTo>
                    <a:pt x="960522" y="199353"/>
                  </a:lnTo>
                  <a:lnTo>
                    <a:pt x="960522" y="0"/>
                  </a:lnTo>
                  <a:lnTo>
                    <a:pt x="1061388" y="0"/>
                  </a:lnTo>
                  <a:lnTo>
                    <a:pt x="1061388" y="199353"/>
                  </a:lnTo>
                  <a:lnTo>
                    <a:pt x="1141077" y="199353"/>
                  </a:lnTo>
                  <a:lnTo>
                    <a:pt x="1141077" y="0"/>
                  </a:lnTo>
                  <a:lnTo>
                    <a:pt x="1241943" y="0"/>
                  </a:lnTo>
                  <a:lnTo>
                    <a:pt x="1241943" y="199353"/>
                  </a:lnTo>
                  <a:lnTo>
                    <a:pt x="1321632" y="199353"/>
                  </a:lnTo>
                  <a:lnTo>
                    <a:pt x="1321632" y="0"/>
                  </a:lnTo>
                  <a:lnTo>
                    <a:pt x="1422498" y="0"/>
                  </a:lnTo>
                  <a:lnTo>
                    <a:pt x="1422498" y="199353"/>
                  </a:lnTo>
                  <a:lnTo>
                    <a:pt x="1502187" y="199353"/>
                  </a:lnTo>
                  <a:lnTo>
                    <a:pt x="1502187" y="0"/>
                  </a:lnTo>
                  <a:lnTo>
                    <a:pt x="1603053" y="0"/>
                  </a:lnTo>
                  <a:lnTo>
                    <a:pt x="1603053" y="199353"/>
                  </a:lnTo>
                  <a:lnTo>
                    <a:pt x="1682742" y="199353"/>
                  </a:lnTo>
                  <a:lnTo>
                    <a:pt x="1682742" y="0"/>
                  </a:lnTo>
                  <a:lnTo>
                    <a:pt x="1783608" y="0"/>
                  </a:lnTo>
                  <a:lnTo>
                    <a:pt x="1783608" y="199353"/>
                  </a:lnTo>
                  <a:lnTo>
                    <a:pt x="1863229" y="199353"/>
                  </a:lnTo>
                  <a:lnTo>
                    <a:pt x="2015632" y="351756"/>
                  </a:lnTo>
                  <a:lnTo>
                    <a:pt x="2015632" y="427556"/>
                  </a:lnTo>
                  <a:lnTo>
                    <a:pt x="2217755" y="427556"/>
                  </a:lnTo>
                  <a:lnTo>
                    <a:pt x="2217755" y="528422"/>
                  </a:lnTo>
                  <a:lnTo>
                    <a:pt x="2015632" y="528422"/>
                  </a:lnTo>
                  <a:lnTo>
                    <a:pt x="2015632" y="608111"/>
                  </a:lnTo>
                  <a:lnTo>
                    <a:pt x="2217755" y="608111"/>
                  </a:lnTo>
                  <a:lnTo>
                    <a:pt x="2217755" y="708977"/>
                  </a:lnTo>
                  <a:lnTo>
                    <a:pt x="2015632" y="708977"/>
                  </a:lnTo>
                  <a:lnTo>
                    <a:pt x="2015632" y="788666"/>
                  </a:lnTo>
                  <a:lnTo>
                    <a:pt x="2217755" y="788666"/>
                  </a:lnTo>
                  <a:lnTo>
                    <a:pt x="2217755" y="889532"/>
                  </a:lnTo>
                  <a:lnTo>
                    <a:pt x="2015632" y="889532"/>
                  </a:lnTo>
                  <a:lnTo>
                    <a:pt x="2015632" y="969221"/>
                  </a:lnTo>
                  <a:lnTo>
                    <a:pt x="2217755" y="969221"/>
                  </a:lnTo>
                  <a:lnTo>
                    <a:pt x="2217755" y="1070087"/>
                  </a:lnTo>
                  <a:lnTo>
                    <a:pt x="2015632" y="1070087"/>
                  </a:lnTo>
                  <a:lnTo>
                    <a:pt x="2015632" y="1113753"/>
                  </a:lnTo>
                  <a:lnTo>
                    <a:pt x="2015632" y="1149776"/>
                  </a:lnTo>
                  <a:lnTo>
                    <a:pt x="2217755" y="1149776"/>
                  </a:lnTo>
                  <a:lnTo>
                    <a:pt x="2217755" y="1250642"/>
                  </a:lnTo>
                  <a:lnTo>
                    <a:pt x="2015632" y="1250642"/>
                  </a:lnTo>
                  <a:lnTo>
                    <a:pt x="2015632" y="1330331"/>
                  </a:lnTo>
                  <a:lnTo>
                    <a:pt x="2217755" y="1330331"/>
                  </a:lnTo>
                  <a:lnTo>
                    <a:pt x="2217755" y="1431197"/>
                  </a:lnTo>
                  <a:lnTo>
                    <a:pt x="2015632" y="1431197"/>
                  </a:lnTo>
                  <a:lnTo>
                    <a:pt x="2015632" y="1510886"/>
                  </a:lnTo>
                  <a:lnTo>
                    <a:pt x="2217755" y="1510886"/>
                  </a:lnTo>
                  <a:lnTo>
                    <a:pt x="2217755" y="1611752"/>
                  </a:lnTo>
                  <a:lnTo>
                    <a:pt x="2015632" y="1611752"/>
                  </a:lnTo>
                  <a:lnTo>
                    <a:pt x="2015632" y="1691441"/>
                  </a:lnTo>
                  <a:lnTo>
                    <a:pt x="2217755" y="1691441"/>
                  </a:lnTo>
                  <a:lnTo>
                    <a:pt x="2217755" y="1792307"/>
                  </a:lnTo>
                  <a:lnTo>
                    <a:pt x="2015632" y="1792307"/>
                  </a:lnTo>
                  <a:lnTo>
                    <a:pt x="2015632" y="1875750"/>
                  </a:lnTo>
                  <a:lnTo>
                    <a:pt x="1863229" y="2028153"/>
                  </a:lnTo>
                  <a:lnTo>
                    <a:pt x="1791253" y="2028153"/>
                  </a:lnTo>
                  <a:lnTo>
                    <a:pt x="1791253" y="2217754"/>
                  </a:lnTo>
                  <a:lnTo>
                    <a:pt x="1690387" y="2217754"/>
                  </a:lnTo>
                  <a:lnTo>
                    <a:pt x="1690387" y="2028153"/>
                  </a:lnTo>
                  <a:lnTo>
                    <a:pt x="1610698" y="2028153"/>
                  </a:lnTo>
                  <a:lnTo>
                    <a:pt x="1610698" y="2217754"/>
                  </a:lnTo>
                  <a:lnTo>
                    <a:pt x="1509832" y="2217754"/>
                  </a:lnTo>
                  <a:lnTo>
                    <a:pt x="1509832" y="2028153"/>
                  </a:lnTo>
                  <a:lnTo>
                    <a:pt x="1430143" y="2028153"/>
                  </a:lnTo>
                  <a:lnTo>
                    <a:pt x="1430143" y="2217754"/>
                  </a:lnTo>
                  <a:lnTo>
                    <a:pt x="1329277" y="2217754"/>
                  </a:lnTo>
                  <a:lnTo>
                    <a:pt x="1329277" y="2028153"/>
                  </a:lnTo>
                  <a:lnTo>
                    <a:pt x="1249588" y="2028153"/>
                  </a:lnTo>
                  <a:lnTo>
                    <a:pt x="1249588" y="2217754"/>
                  </a:lnTo>
                  <a:lnTo>
                    <a:pt x="1148722" y="2217754"/>
                  </a:lnTo>
                  <a:lnTo>
                    <a:pt x="1148722" y="2028153"/>
                  </a:lnTo>
                  <a:lnTo>
                    <a:pt x="1069033" y="2028153"/>
                  </a:lnTo>
                  <a:lnTo>
                    <a:pt x="1069033" y="2217754"/>
                  </a:lnTo>
                  <a:lnTo>
                    <a:pt x="968167" y="2217754"/>
                  </a:lnTo>
                  <a:lnTo>
                    <a:pt x="968167" y="2028153"/>
                  </a:lnTo>
                  <a:lnTo>
                    <a:pt x="888478" y="2028153"/>
                  </a:lnTo>
                  <a:lnTo>
                    <a:pt x="888478" y="2217754"/>
                  </a:lnTo>
                  <a:lnTo>
                    <a:pt x="787612" y="2217754"/>
                  </a:lnTo>
                  <a:lnTo>
                    <a:pt x="787612" y="2028153"/>
                  </a:lnTo>
                  <a:lnTo>
                    <a:pt x="707923" y="2028153"/>
                  </a:lnTo>
                  <a:lnTo>
                    <a:pt x="707923" y="2217754"/>
                  </a:lnTo>
                  <a:lnTo>
                    <a:pt x="607057" y="2217754"/>
                  </a:lnTo>
                  <a:lnTo>
                    <a:pt x="607057" y="2028153"/>
                  </a:lnTo>
                  <a:lnTo>
                    <a:pt x="527368" y="2028153"/>
                  </a:lnTo>
                  <a:lnTo>
                    <a:pt x="527368" y="2217754"/>
                  </a:lnTo>
                  <a:lnTo>
                    <a:pt x="426502" y="2217754"/>
                  </a:lnTo>
                  <a:lnTo>
                    <a:pt x="426502" y="2028153"/>
                  </a:lnTo>
                  <a:lnTo>
                    <a:pt x="339235" y="2028153"/>
                  </a:lnTo>
                  <a:lnTo>
                    <a:pt x="186832" y="1875750"/>
                  </a:lnTo>
                  <a:lnTo>
                    <a:pt x="186832" y="1799952"/>
                  </a:lnTo>
                  <a:lnTo>
                    <a:pt x="0" y="1799952"/>
                  </a:lnTo>
                  <a:lnTo>
                    <a:pt x="0" y="1699086"/>
                  </a:lnTo>
                  <a:lnTo>
                    <a:pt x="186832" y="1699086"/>
                  </a:lnTo>
                  <a:lnTo>
                    <a:pt x="186832" y="1619397"/>
                  </a:lnTo>
                  <a:lnTo>
                    <a:pt x="0" y="1619397"/>
                  </a:lnTo>
                  <a:lnTo>
                    <a:pt x="0" y="1518531"/>
                  </a:lnTo>
                  <a:lnTo>
                    <a:pt x="186832" y="1518531"/>
                  </a:lnTo>
                  <a:lnTo>
                    <a:pt x="186832" y="1438842"/>
                  </a:lnTo>
                  <a:lnTo>
                    <a:pt x="0" y="1438842"/>
                  </a:lnTo>
                  <a:lnTo>
                    <a:pt x="0" y="1337976"/>
                  </a:lnTo>
                  <a:lnTo>
                    <a:pt x="186832" y="1337976"/>
                  </a:lnTo>
                  <a:lnTo>
                    <a:pt x="186832" y="1258287"/>
                  </a:lnTo>
                  <a:lnTo>
                    <a:pt x="0" y="1258287"/>
                  </a:lnTo>
                  <a:lnTo>
                    <a:pt x="0" y="1157421"/>
                  </a:lnTo>
                  <a:lnTo>
                    <a:pt x="186832" y="1157421"/>
                  </a:lnTo>
                  <a:lnTo>
                    <a:pt x="186832" y="1113753"/>
                  </a:lnTo>
                  <a:lnTo>
                    <a:pt x="186832" y="1077732"/>
                  </a:lnTo>
                  <a:lnTo>
                    <a:pt x="0" y="1077732"/>
                  </a:lnTo>
                  <a:lnTo>
                    <a:pt x="0" y="976866"/>
                  </a:lnTo>
                  <a:lnTo>
                    <a:pt x="186832" y="976866"/>
                  </a:lnTo>
                  <a:lnTo>
                    <a:pt x="186832" y="897177"/>
                  </a:lnTo>
                  <a:lnTo>
                    <a:pt x="0" y="897177"/>
                  </a:lnTo>
                  <a:lnTo>
                    <a:pt x="0" y="796311"/>
                  </a:lnTo>
                  <a:lnTo>
                    <a:pt x="186832" y="796311"/>
                  </a:lnTo>
                  <a:lnTo>
                    <a:pt x="186832" y="716622"/>
                  </a:lnTo>
                  <a:lnTo>
                    <a:pt x="0" y="716622"/>
                  </a:lnTo>
                  <a:lnTo>
                    <a:pt x="0" y="615756"/>
                  </a:lnTo>
                  <a:lnTo>
                    <a:pt x="186832" y="615756"/>
                  </a:lnTo>
                  <a:lnTo>
                    <a:pt x="186832" y="536067"/>
                  </a:lnTo>
                  <a:lnTo>
                    <a:pt x="0" y="536067"/>
                  </a:lnTo>
                  <a:lnTo>
                    <a:pt x="0" y="435201"/>
                  </a:lnTo>
                  <a:lnTo>
                    <a:pt x="186832" y="435201"/>
                  </a:lnTo>
                  <a:lnTo>
                    <a:pt x="186832" y="351756"/>
                  </a:lnTo>
                  <a:lnTo>
                    <a:pt x="339235" y="199353"/>
                  </a:lnTo>
                  <a:lnTo>
                    <a:pt x="418857" y="1993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Cloud Computing"/>
          <p:cNvGrpSpPr/>
          <p:nvPr/>
        </p:nvGrpSpPr>
        <p:grpSpPr>
          <a:xfrm>
            <a:off x="5410199" y="3134716"/>
            <a:ext cx="1371600" cy="1371600"/>
            <a:chOff x="5705676" y="1506799"/>
            <a:chExt cx="1371600" cy="1371600"/>
          </a:xfrm>
        </p:grpSpPr>
        <p:sp>
          <p:nvSpPr>
            <p:cNvPr id="50" name="Orange Square Tile"/>
            <p:cNvSpPr>
              <a:spLocks noChangeAspect="1"/>
            </p:cNvSpPr>
            <p:nvPr/>
          </p:nvSpPr>
          <p:spPr>
            <a:xfrm>
              <a:off x="5705676" y="1506799"/>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Cloud Computing</a:t>
              </a:r>
              <a:endParaRPr lang="en-US" sz="1400" dirty="0"/>
            </a:p>
          </p:txBody>
        </p:sp>
        <p:sp>
          <p:nvSpPr>
            <p:cNvPr id="51" name="Cloud Icon 02"/>
            <p:cNvSpPr>
              <a:spLocks noChangeAspect="1"/>
            </p:cNvSpPr>
            <p:nvPr/>
          </p:nvSpPr>
          <p:spPr bwMode="auto">
            <a:xfrm>
              <a:off x="5939723" y="1675448"/>
              <a:ext cx="903505" cy="616584"/>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2" name="Cloud Data"/>
          <p:cNvGrpSpPr/>
          <p:nvPr/>
        </p:nvGrpSpPr>
        <p:grpSpPr>
          <a:xfrm>
            <a:off x="7039336" y="3134716"/>
            <a:ext cx="1371600" cy="1371600"/>
            <a:chOff x="7332558" y="1506799"/>
            <a:chExt cx="1371600" cy="1371600"/>
          </a:xfrm>
        </p:grpSpPr>
        <p:sp>
          <p:nvSpPr>
            <p:cNvPr id="52" name="XBOX Live Green Square Tile"/>
            <p:cNvSpPr>
              <a:spLocks noChangeAspect="1"/>
            </p:cNvSpPr>
            <p:nvPr/>
          </p:nvSpPr>
          <p:spPr>
            <a:xfrm>
              <a:off x="7332558" y="1506799"/>
              <a:ext cx="1371600" cy="1371600"/>
            </a:xfrm>
            <a:prstGeom prst="rect">
              <a:avLst/>
            </a:prstGeom>
            <a:solidFill>
              <a:schemeClr val="accent4">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Cloud Data Storage</a:t>
              </a:r>
              <a:endParaRPr lang="en-US" sz="1400" dirty="0"/>
            </a:p>
          </p:txBody>
        </p:sp>
        <p:sp>
          <p:nvSpPr>
            <p:cNvPr id="53" name="Cloud Icon 02"/>
            <p:cNvSpPr>
              <a:spLocks noChangeAspect="1"/>
            </p:cNvSpPr>
            <p:nvPr/>
          </p:nvSpPr>
          <p:spPr bwMode="auto">
            <a:xfrm>
              <a:off x="7566605" y="1675448"/>
              <a:ext cx="903506" cy="616584"/>
            </a:xfrm>
            <a:custGeom>
              <a:avLst/>
              <a:gdLst/>
              <a:ahLst/>
              <a:cxnLst/>
              <a:rect l="l" t="t" r="r" b="b"/>
              <a:pathLst>
                <a:path w="2152696" h="1469076">
                  <a:moveTo>
                    <a:pt x="1076348" y="592839"/>
                  </a:moveTo>
                  <a:cubicBezTo>
                    <a:pt x="1193605" y="592839"/>
                    <a:pt x="1288661" y="623997"/>
                    <a:pt x="1288661" y="662431"/>
                  </a:cubicBezTo>
                  <a:cubicBezTo>
                    <a:pt x="1288661" y="700866"/>
                    <a:pt x="1193605" y="732024"/>
                    <a:pt x="1076348" y="732024"/>
                  </a:cubicBezTo>
                  <a:cubicBezTo>
                    <a:pt x="959091" y="732024"/>
                    <a:pt x="864036" y="700866"/>
                    <a:pt x="864036" y="662431"/>
                  </a:cubicBezTo>
                  <a:cubicBezTo>
                    <a:pt x="864036" y="623997"/>
                    <a:pt x="959091" y="592839"/>
                    <a:pt x="1076348" y="592839"/>
                  </a:cubicBezTo>
                  <a:close/>
                  <a:moveTo>
                    <a:pt x="1076348" y="554676"/>
                  </a:moveTo>
                  <a:cubicBezTo>
                    <a:pt x="913285" y="554676"/>
                    <a:pt x="781096" y="598005"/>
                    <a:pt x="781096" y="651454"/>
                  </a:cubicBezTo>
                  <a:lnTo>
                    <a:pt x="781096" y="1238500"/>
                  </a:lnTo>
                  <a:lnTo>
                    <a:pt x="781096" y="1244208"/>
                  </a:lnTo>
                  <a:lnTo>
                    <a:pt x="782852" y="1244208"/>
                  </a:lnTo>
                  <a:cubicBezTo>
                    <a:pt x="790991" y="1295119"/>
                    <a:pt x="919361" y="1335278"/>
                    <a:pt x="1076348" y="1335278"/>
                  </a:cubicBezTo>
                  <a:cubicBezTo>
                    <a:pt x="1233335" y="1335278"/>
                    <a:pt x="1361706" y="1295119"/>
                    <a:pt x="1369845" y="1244208"/>
                  </a:cubicBezTo>
                  <a:lnTo>
                    <a:pt x="1371600" y="1244208"/>
                  </a:lnTo>
                  <a:lnTo>
                    <a:pt x="1371600" y="1238500"/>
                  </a:lnTo>
                  <a:lnTo>
                    <a:pt x="1371600" y="651454"/>
                  </a:lnTo>
                  <a:cubicBezTo>
                    <a:pt x="1371600" y="598005"/>
                    <a:pt x="1239412" y="554676"/>
                    <a:pt x="1076348" y="554676"/>
                  </a:cubicBezTo>
                  <a:close/>
                  <a:moveTo>
                    <a:pt x="1370492" y="0"/>
                  </a:moveTo>
                  <a:cubicBezTo>
                    <a:pt x="1649741" y="0"/>
                    <a:pt x="1876118" y="226377"/>
                    <a:pt x="1876118" y="505626"/>
                  </a:cubicBezTo>
                  <a:cubicBezTo>
                    <a:pt x="1876118" y="551426"/>
                    <a:pt x="1870029" y="595803"/>
                    <a:pt x="1856561" y="637440"/>
                  </a:cubicBezTo>
                  <a:cubicBezTo>
                    <a:pt x="2029305" y="688718"/>
                    <a:pt x="2152696" y="849860"/>
                    <a:pt x="2152696" y="1039818"/>
                  </a:cubicBezTo>
                  <a:cubicBezTo>
                    <a:pt x="2152696" y="1276888"/>
                    <a:pt x="1960511" y="1469074"/>
                    <a:pt x="1723441" y="1469074"/>
                  </a:cubicBezTo>
                  <a:lnTo>
                    <a:pt x="1723428" y="1469071"/>
                  </a:lnTo>
                  <a:lnTo>
                    <a:pt x="429282" y="1469071"/>
                  </a:lnTo>
                  <a:cubicBezTo>
                    <a:pt x="429274" y="1469076"/>
                    <a:pt x="429263" y="1469076"/>
                    <a:pt x="429255" y="1469076"/>
                  </a:cubicBezTo>
                  <a:cubicBezTo>
                    <a:pt x="192186" y="1469076"/>
                    <a:pt x="0" y="1276891"/>
                    <a:pt x="0" y="1039821"/>
                  </a:cubicBezTo>
                  <a:cubicBezTo>
                    <a:pt x="0" y="850277"/>
                    <a:pt x="122857" y="689423"/>
                    <a:pt x="294992" y="637672"/>
                  </a:cubicBezTo>
                  <a:cubicBezTo>
                    <a:pt x="279383" y="605099"/>
                    <a:pt x="273467" y="568771"/>
                    <a:pt x="273467" y="531060"/>
                  </a:cubicBezTo>
                  <a:cubicBezTo>
                    <a:pt x="273467" y="336143"/>
                    <a:pt x="431477" y="178133"/>
                    <a:pt x="626395" y="178133"/>
                  </a:cubicBezTo>
                  <a:cubicBezTo>
                    <a:pt x="740212" y="178133"/>
                    <a:pt x="841446" y="232009"/>
                    <a:pt x="901373" y="319209"/>
                  </a:cubicBezTo>
                  <a:cubicBezTo>
                    <a:pt x="974777" y="132049"/>
                    <a:pt x="1157215" y="0"/>
                    <a:pt x="137049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1" name="Rapid Prototyping"/>
          <p:cNvGrpSpPr/>
          <p:nvPr/>
        </p:nvGrpSpPr>
        <p:grpSpPr>
          <a:xfrm>
            <a:off x="7039336" y="4762633"/>
            <a:ext cx="1371600" cy="1371600"/>
            <a:chOff x="8938205" y="1506799"/>
            <a:chExt cx="1371600" cy="1371600"/>
          </a:xfrm>
        </p:grpSpPr>
        <p:sp>
          <p:nvSpPr>
            <p:cNvPr id="55" name="Pink Square Tile"/>
            <p:cNvSpPr>
              <a:spLocks noChangeAspect="1"/>
            </p:cNvSpPr>
            <p:nvPr/>
          </p:nvSpPr>
          <p:spPr>
            <a:xfrm>
              <a:off x="8938205" y="1506799"/>
              <a:ext cx="137160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Rapid Prototyping</a:t>
              </a:r>
              <a:endParaRPr lang="en-US" sz="1400" dirty="0"/>
            </a:p>
          </p:txBody>
        </p:sp>
        <p:sp>
          <p:nvSpPr>
            <p:cNvPr id="62" name="Freeform 61"/>
            <p:cNvSpPr/>
            <p:nvPr/>
          </p:nvSpPr>
          <p:spPr>
            <a:xfrm>
              <a:off x="9090861" y="1674136"/>
              <a:ext cx="1066287" cy="619209"/>
            </a:xfrm>
            <a:custGeom>
              <a:avLst/>
              <a:gdLst>
                <a:gd name="connsiteX0" fmla="*/ 310439 w 895062"/>
                <a:gd name="connsiteY0" fmla="*/ 295750 h 519776"/>
                <a:gd name="connsiteX1" fmla="*/ 320015 w 895062"/>
                <a:gd name="connsiteY1" fmla="*/ 303313 h 519776"/>
                <a:gd name="connsiteX2" fmla="*/ 338889 w 895062"/>
                <a:gd name="connsiteY2" fmla="*/ 336718 h 519776"/>
                <a:gd name="connsiteX3" fmla="*/ 345069 w 895062"/>
                <a:gd name="connsiteY3" fmla="*/ 374465 h 519776"/>
                <a:gd name="connsiteX4" fmla="*/ 333377 w 895062"/>
                <a:gd name="connsiteY4" fmla="*/ 433592 h 519776"/>
                <a:gd name="connsiteX5" fmla="*/ 297801 w 895062"/>
                <a:gd name="connsiteY5" fmla="*/ 479523 h 519776"/>
                <a:gd name="connsiteX6" fmla="*/ 237505 w 895062"/>
                <a:gd name="connsiteY6" fmla="*/ 509254 h 519776"/>
                <a:gd name="connsiteX7" fmla="*/ 151655 w 895062"/>
                <a:gd name="connsiteY7" fmla="*/ 519776 h 519776"/>
                <a:gd name="connsiteX8" fmla="*/ 112739 w 895062"/>
                <a:gd name="connsiteY8" fmla="*/ 517939 h 519776"/>
                <a:gd name="connsiteX9" fmla="*/ 77831 w 895062"/>
                <a:gd name="connsiteY9" fmla="*/ 513095 h 519776"/>
                <a:gd name="connsiteX10" fmla="*/ 47934 w 895062"/>
                <a:gd name="connsiteY10" fmla="*/ 506247 h 519776"/>
                <a:gd name="connsiteX11" fmla="*/ 24384 w 895062"/>
                <a:gd name="connsiteY11" fmla="*/ 498397 h 519776"/>
                <a:gd name="connsiteX12" fmla="*/ 24384 w 895062"/>
                <a:gd name="connsiteY12" fmla="*/ 490269 h 519776"/>
                <a:gd name="connsiteX13" fmla="*/ 35742 w 895062"/>
                <a:gd name="connsiteY13" fmla="*/ 494055 h 519776"/>
                <a:gd name="connsiteX14" fmla="*/ 65639 w 895062"/>
                <a:gd name="connsiteY14" fmla="*/ 500903 h 519776"/>
                <a:gd name="connsiteX15" fmla="*/ 100547 w 895062"/>
                <a:gd name="connsiteY15" fmla="*/ 505747 h 519776"/>
                <a:gd name="connsiteX16" fmla="*/ 139463 w 895062"/>
                <a:gd name="connsiteY16" fmla="*/ 507584 h 519776"/>
                <a:gd name="connsiteX17" fmla="*/ 225313 w 895062"/>
                <a:gd name="connsiteY17" fmla="*/ 497062 h 519776"/>
                <a:gd name="connsiteX18" fmla="*/ 285609 w 895062"/>
                <a:gd name="connsiteY18" fmla="*/ 467331 h 519776"/>
                <a:gd name="connsiteX19" fmla="*/ 321185 w 895062"/>
                <a:gd name="connsiteY19" fmla="*/ 421400 h 519776"/>
                <a:gd name="connsiteX20" fmla="*/ 332877 w 895062"/>
                <a:gd name="connsiteY20" fmla="*/ 362273 h 519776"/>
                <a:gd name="connsiteX21" fmla="*/ 326697 w 895062"/>
                <a:gd name="connsiteY21" fmla="*/ 324526 h 519776"/>
                <a:gd name="connsiteX22" fmla="*/ 587739 w 895062"/>
                <a:gd name="connsiteY22" fmla="*/ 145309 h 519776"/>
                <a:gd name="connsiteX23" fmla="*/ 587739 w 895062"/>
                <a:gd name="connsiteY23" fmla="*/ 374133 h 519776"/>
                <a:gd name="connsiteX24" fmla="*/ 603775 w 895062"/>
                <a:gd name="connsiteY24" fmla="*/ 374133 h 519776"/>
                <a:gd name="connsiteX25" fmla="*/ 651209 w 895062"/>
                <a:gd name="connsiteY25" fmla="*/ 364613 h 519776"/>
                <a:gd name="connsiteX26" fmla="*/ 686952 w 895062"/>
                <a:gd name="connsiteY26" fmla="*/ 337889 h 519776"/>
                <a:gd name="connsiteX27" fmla="*/ 709500 w 895062"/>
                <a:gd name="connsiteY27" fmla="*/ 296467 h 519776"/>
                <a:gd name="connsiteX28" fmla="*/ 717351 w 895062"/>
                <a:gd name="connsiteY28" fmla="*/ 242852 h 519776"/>
                <a:gd name="connsiteX29" fmla="*/ 710336 w 895062"/>
                <a:gd name="connsiteY29" fmla="*/ 197422 h 519776"/>
                <a:gd name="connsiteX30" fmla="*/ 694650 w 895062"/>
                <a:gd name="connsiteY30" fmla="*/ 168748 h 519776"/>
                <a:gd name="connsiteX31" fmla="*/ 676929 w 895062"/>
                <a:gd name="connsiteY31" fmla="*/ 155497 h 519776"/>
                <a:gd name="connsiteX32" fmla="*/ 624818 w 895062"/>
                <a:gd name="connsiteY32" fmla="*/ 145309 h 519776"/>
                <a:gd name="connsiteX33" fmla="*/ 563355 w 895062"/>
                <a:gd name="connsiteY33" fmla="*/ 120925 h 519776"/>
                <a:gd name="connsiteX34" fmla="*/ 563355 w 895062"/>
                <a:gd name="connsiteY34" fmla="*/ 374133 h 519776"/>
                <a:gd name="connsiteX35" fmla="*/ 575547 w 895062"/>
                <a:gd name="connsiteY35" fmla="*/ 374133 h 519776"/>
                <a:gd name="connsiteX36" fmla="*/ 575547 w 895062"/>
                <a:gd name="connsiteY36" fmla="*/ 133117 h 519776"/>
                <a:gd name="connsiteX37" fmla="*/ 612626 w 895062"/>
                <a:gd name="connsiteY37" fmla="*/ 133117 h 519776"/>
                <a:gd name="connsiteX38" fmla="*/ 664737 w 895062"/>
                <a:gd name="connsiteY38" fmla="*/ 143305 h 519776"/>
                <a:gd name="connsiteX39" fmla="*/ 691803 w 895062"/>
                <a:gd name="connsiteY39" fmla="*/ 163543 h 519776"/>
                <a:gd name="connsiteX40" fmla="*/ 688956 w 895062"/>
                <a:gd name="connsiteY40" fmla="*/ 158338 h 519776"/>
                <a:gd name="connsiteX41" fmla="*/ 652545 w 895062"/>
                <a:gd name="connsiteY41" fmla="*/ 131113 h 519776"/>
                <a:gd name="connsiteX42" fmla="*/ 600434 w 895062"/>
                <a:gd name="connsiteY42" fmla="*/ 120925 h 519776"/>
                <a:gd name="connsiteX43" fmla="*/ 832827 w 895062"/>
                <a:gd name="connsiteY43" fmla="*/ 93576 h 519776"/>
                <a:gd name="connsiteX44" fmla="*/ 841114 w 895062"/>
                <a:gd name="connsiteY44" fmla="*/ 99878 h 519776"/>
                <a:gd name="connsiteX45" fmla="*/ 872347 w 895062"/>
                <a:gd name="connsiteY45" fmla="*/ 146979 h 519776"/>
                <a:gd name="connsiteX46" fmla="*/ 889718 w 895062"/>
                <a:gd name="connsiteY46" fmla="*/ 203099 h 519776"/>
                <a:gd name="connsiteX47" fmla="*/ 895062 w 895062"/>
                <a:gd name="connsiteY47" fmla="*/ 265900 h 519776"/>
                <a:gd name="connsiteX48" fmla="*/ 877191 w 895062"/>
                <a:gd name="connsiteY48" fmla="*/ 367451 h 519776"/>
                <a:gd name="connsiteX49" fmla="*/ 826750 w 895062"/>
                <a:gd name="connsiteY49" fmla="*/ 444782 h 519776"/>
                <a:gd name="connsiteX50" fmla="*/ 748249 w 895062"/>
                <a:gd name="connsiteY50" fmla="*/ 494055 h 519776"/>
                <a:gd name="connsiteX51" fmla="*/ 646197 w 895062"/>
                <a:gd name="connsiteY51" fmla="*/ 511425 h 519776"/>
                <a:gd name="connsiteX52" fmla="*/ 443430 w 895062"/>
                <a:gd name="connsiteY52" fmla="*/ 511425 h 519776"/>
                <a:gd name="connsiteX53" fmla="*/ 443430 w 895062"/>
                <a:gd name="connsiteY53" fmla="*/ 499233 h 519776"/>
                <a:gd name="connsiteX54" fmla="*/ 634005 w 895062"/>
                <a:gd name="connsiteY54" fmla="*/ 499233 h 519776"/>
                <a:gd name="connsiteX55" fmla="*/ 736057 w 895062"/>
                <a:gd name="connsiteY55" fmla="*/ 481863 h 519776"/>
                <a:gd name="connsiteX56" fmla="*/ 814558 w 895062"/>
                <a:gd name="connsiteY56" fmla="*/ 432590 h 519776"/>
                <a:gd name="connsiteX57" fmla="*/ 864999 w 895062"/>
                <a:gd name="connsiteY57" fmla="*/ 355259 h 519776"/>
                <a:gd name="connsiteX58" fmla="*/ 882870 w 895062"/>
                <a:gd name="connsiteY58" fmla="*/ 253708 h 519776"/>
                <a:gd name="connsiteX59" fmla="*/ 877526 w 895062"/>
                <a:gd name="connsiteY59" fmla="*/ 190907 h 519776"/>
                <a:gd name="connsiteX60" fmla="*/ 860155 w 895062"/>
                <a:gd name="connsiteY60" fmla="*/ 134787 h 519776"/>
                <a:gd name="connsiteX61" fmla="*/ 419046 w 895062"/>
                <a:gd name="connsiteY61" fmla="*/ 8017 h 519776"/>
                <a:gd name="connsiteX62" fmla="*/ 617470 w 895062"/>
                <a:gd name="connsiteY62" fmla="*/ 8017 h 519776"/>
                <a:gd name="connsiteX63" fmla="*/ 703488 w 895062"/>
                <a:gd name="connsiteY63" fmla="*/ 16201 h 519776"/>
                <a:gd name="connsiteX64" fmla="*/ 769295 w 895062"/>
                <a:gd name="connsiteY64" fmla="*/ 39417 h 519776"/>
                <a:gd name="connsiteX65" fmla="*/ 816730 w 895062"/>
                <a:gd name="connsiteY65" fmla="*/ 75494 h 519776"/>
                <a:gd name="connsiteX66" fmla="*/ 847963 w 895062"/>
                <a:gd name="connsiteY66" fmla="*/ 122595 h 519776"/>
                <a:gd name="connsiteX67" fmla="*/ 865334 w 895062"/>
                <a:gd name="connsiteY67" fmla="*/ 178715 h 519776"/>
                <a:gd name="connsiteX68" fmla="*/ 870678 w 895062"/>
                <a:gd name="connsiteY68" fmla="*/ 241516 h 519776"/>
                <a:gd name="connsiteX69" fmla="*/ 852807 w 895062"/>
                <a:gd name="connsiteY69" fmla="*/ 343067 h 519776"/>
                <a:gd name="connsiteX70" fmla="*/ 802366 w 895062"/>
                <a:gd name="connsiteY70" fmla="*/ 420398 h 519776"/>
                <a:gd name="connsiteX71" fmla="*/ 723865 w 895062"/>
                <a:gd name="connsiteY71" fmla="*/ 469671 h 519776"/>
                <a:gd name="connsiteX72" fmla="*/ 621813 w 895062"/>
                <a:gd name="connsiteY72" fmla="*/ 487041 h 519776"/>
                <a:gd name="connsiteX73" fmla="*/ 419046 w 895062"/>
                <a:gd name="connsiteY73" fmla="*/ 487041 h 519776"/>
                <a:gd name="connsiteX74" fmla="*/ 138629 w 895062"/>
                <a:gd name="connsiteY74" fmla="*/ 0 h 519776"/>
                <a:gd name="connsiteX75" fmla="*/ 221139 w 895062"/>
                <a:gd name="connsiteY75" fmla="*/ 11357 h 519776"/>
                <a:gd name="connsiteX76" fmla="*/ 273250 w 895062"/>
                <a:gd name="connsiteY76" fmla="*/ 40419 h 519776"/>
                <a:gd name="connsiteX77" fmla="*/ 300475 w 895062"/>
                <a:gd name="connsiteY77" fmla="*/ 79837 h 519776"/>
                <a:gd name="connsiteX78" fmla="*/ 308326 w 895062"/>
                <a:gd name="connsiteY78" fmla="*/ 122261 h 519776"/>
                <a:gd name="connsiteX79" fmla="*/ 302980 w 895062"/>
                <a:gd name="connsiteY79" fmla="*/ 160844 h 519776"/>
                <a:gd name="connsiteX80" fmla="*/ 286278 w 895062"/>
                <a:gd name="connsiteY80" fmla="*/ 194749 h 519776"/>
                <a:gd name="connsiteX81" fmla="*/ 257550 w 895062"/>
                <a:gd name="connsiteY81" fmla="*/ 221139 h 519776"/>
                <a:gd name="connsiteX82" fmla="*/ 216128 w 895062"/>
                <a:gd name="connsiteY82" fmla="*/ 237174 h 519776"/>
                <a:gd name="connsiteX83" fmla="*/ 216128 w 895062"/>
                <a:gd name="connsiteY83" fmla="*/ 238844 h 519776"/>
                <a:gd name="connsiteX84" fmla="*/ 238117 w 895062"/>
                <a:gd name="connsiteY84" fmla="*/ 245574 h 519776"/>
                <a:gd name="connsiteX85" fmla="*/ 269742 w 895062"/>
                <a:gd name="connsiteY85" fmla="*/ 233331 h 519776"/>
                <a:gd name="connsiteX86" fmla="*/ 298470 w 895062"/>
                <a:gd name="connsiteY86" fmla="*/ 206941 h 519776"/>
                <a:gd name="connsiteX87" fmla="*/ 315172 w 895062"/>
                <a:gd name="connsiteY87" fmla="*/ 173036 h 519776"/>
                <a:gd name="connsiteX88" fmla="*/ 320518 w 895062"/>
                <a:gd name="connsiteY88" fmla="*/ 134453 h 519776"/>
                <a:gd name="connsiteX89" fmla="*/ 312667 w 895062"/>
                <a:gd name="connsiteY89" fmla="*/ 92029 h 519776"/>
                <a:gd name="connsiteX90" fmla="*/ 291500 w 895062"/>
                <a:gd name="connsiteY90" fmla="*/ 61382 h 519776"/>
                <a:gd name="connsiteX91" fmla="*/ 297634 w 895062"/>
                <a:gd name="connsiteY91" fmla="*/ 64803 h 519776"/>
                <a:gd name="connsiteX92" fmla="*/ 324859 w 895062"/>
                <a:gd name="connsiteY92" fmla="*/ 104221 h 519776"/>
                <a:gd name="connsiteX93" fmla="*/ 332710 w 895062"/>
                <a:gd name="connsiteY93" fmla="*/ 146645 h 519776"/>
                <a:gd name="connsiteX94" fmla="*/ 327364 w 895062"/>
                <a:gd name="connsiteY94" fmla="*/ 185228 h 519776"/>
                <a:gd name="connsiteX95" fmla="*/ 310662 w 895062"/>
                <a:gd name="connsiteY95" fmla="*/ 219133 h 519776"/>
                <a:gd name="connsiteX96" fmla="*/ 281934 w 895062"/>
                <a:gd name="connsiteY96" fmla="*/ 245523 h 519776"/>
                <a:gd name="connsiteX97" fmla="*/ 262514 w 895062"/>
                <a:gd name="connsiteY97" fmla="*/ 253040 h 519776"/>
                <a:gd name="connsiteX98" fmla="*/ 263061 w 895062"/>
                <a:gd name="connsiteY98" fmla="*/ 253208 h 519776"/>
                <a:gd name="connsiteX99" fmla="*/ 295631 w 895062"/>
                <a:gd name="connsiteY99" fmla="*/ 278929 h 519776"/>
                <a:gd name="connsiteX100" fmla="*/ 314505 w 895062"/>
                <a:gd name="connsiteY100" fmla="*/ 312334 h 519776"/>
                <a:gd name="connsiteX101" fmla="*/ 320685 w 895062"/>
                <a:gd name="connsiteY101" fmla="*/ 350081 h 519776"/>
                <a:gd name="connsiteX102" fmla="*/ 308993 w 895062"/>
                <a:gd name="connsiteY102" fmla="*/ 409208 h 519776"/>
                <a:gd name="connsiteX103" fmla="*/ 273417 w 895062"/>
                <a:gd name="connsiteY103" fmla="*/ 455139 h 519776"/>
                <a:gd name="connsiteX104" fmla="*/ 213121 w 895062"/>
                <a:gd name="connsiteY104" fmla="*/ 484870 h 519776"/>
                <a:gd name="connsiteX105" fmla="*/ 127271 w 895062"/>
                <a:gd name="connsiteY105" fmla="*/ 495392 h 519776"/>
                <a:gd name="connsiteX106" fmla="*/ 88355 w 895062"/>
                <a:gd name="connsiteY106" fmla="*/ 493555 h 519776"/>
                <a:gd name="connsiteX107" fmla="*/ 53447 w 895062"/>
                <a:gd name="connsiteY107" fmla="*/ 488711 h 519776"/>
                <a:gd name="connsiteX108" fmla="*/ 23550 w 895062"/>
                <a:gd name="connsiteY108" fmla="*/ 481863 h 519776"/>
                <a:gd name="connsiteX109" fmla="*/ 0 w 895062"/>
                <a:gd name="connsiteY109" fmla="*/ 474013 h 519776"/>
                <a:gd name="connsiteX110" fmla="*/ 0 w 895062"/>
                <a:gd name="connsiteY110" fmla="*/ 362442 h 519776"/>
                <a:gd name="connsiteX111" fmla="*/ 24051 w 895062"/>
                <a:gd name="connsiteY111" fmla="*/ 374467 h 519776"/>
                <a:gd name="connsiteX112" fmla="*/ 51109 w 895062"/>
                <a:gd name="connsiteY112" fmla="*/ 383486 h 519776"/>
                <a:gd name="connsiteX113" fmla="*/ 80004 w 895062"/>
                <a:gd name="connsiteY113" fmla="*/ 389165 h 519776"/>
                <a:gd name="connsiteX114" fmla="*/ 109233 w 895062"/>
                <a:gd name="connsiteY114" fmla="*/ 391169 h 519776"/>
                <a:gd name="connsiteX115" fmla="*/ 141969 w 895062"/>
                <a:gd name="connsiteY115" fmla="*/ 387494 h 519776"/>
                <a:gd name="connsiteX116" fmla="*/ 163682 w 895062"/>
                <a:gd name="connsiteY116" fmla="*/ 377473 h 519776"/>
                <a:gd name="connsiteX117" fmla="*/ 175875 w 895062"/>
                <a:gd name="connsiteY117" fmla="*/ 362442 h 519776"/>
                <a:gd name="connsiteX118" fmla="*/ 179717 w 895062"/>
                <a:gd name="connsiteY118" fmla="*/ 344068 h 519776"/>
                <a:gd name="connsiteX119" fmla="*/ 174889 w 895062"/>
                <a:gd name="connsiteY119" fmla="*/ 329268 h 519776"/>
                <a:gd name="connsiteX120" fmla="*/ 148983 w 895062"/>
                <a:gd name="connsiteY120" fmla="*/ 321686 h 519776"/>
                <a:gd name="connsiteX121" fmla="*/ 119253 w 895062"/>
                <a:gd name="connsiteY121" fmla="*/ 319348 h 519776"/>
                <a:gd name="connsiteX122" fmla="*/ 73154 w 895062"/>
                <a:gd name="connsiteY122" fmla="*/ 319348 h 519776"/>
                <a:gd name="connsiteX123" fmla="*/ 73154 w 895062"/>
                <a:gd name="connsiteY123" fmla="*/ 307156 h 519776"/>
                <a:gd name="connsiteX124" fmla="*/ 107061 w 895062"/>
                <a:gd name="connsiteY124" fmla="*/ 307156 h 519776"/>
                <a:gd name="connsiteX125" fmla="*/ 136791 w 895062"/>
                <a:gd name="connsiteY125" fmla="*/ 309494 h 519776"/>
                <a:gd name="connsiteX126" fmla="*/ 164183 w 895062"/>
                <a:gd name="connsiteY126" fmla="*/ 317511 h 519776"/>
                <a:gd name="connsiteX127" fmla="*/ 173311 w 895062"/>
                <a:gd name="connsiteY127" fmla="*/ 324433 h 519776"/>
                <a:gd name="connsiteX128" fmla="*/ 172034 w 895062"/>
                <a:gd name="connsiteY128" fmla="*/ 320518 h 519776"/>
                <a:gd name="connsiteX129" fmla="*/ 151991 w 895062"/>
                <a:gd name="connsiteY129" fmla="*/ 305319 h 519776"/>
                <a:gd name="connsiteX130" fmla="*/ 124599 w 895062"/>
                <a:gd name="connsiteY130" fmla="*/ 297302 h 519776"/>
                <a:gd name="connsiteX131" fmla="*/ 94869 w 895062"/>
                <a:gd name="connsiteY131" fmla="*/ 294964 h 519776"/>
                <a:gd name="connsiteX132" fmla="*/ 48770 w 895062"/>
                <a:gd name="connsiteY132" fmla="*/ 294964 h 519776"/>
                <a:gd name="connsiteX133" fmla="*/ 48770 w 895062"/>
                <a:gd name="connsiteY133" fmla="*/ 190072 h 519776"/>
                <a:gd name="connsiteX134" fmla="*/ 89524 w 895062"/>
                <a:gd name="connsiteY134" fmla="*/ 190072 h 519776"/>
                <a:gd name="connsiteX135" fmla="*/ 149152 w 895062"/>
                <a:gd name="connsiteY135" fmla="*/ 177546 h 519776"/>
                <a:gd name="connsiteX136" fmla="*/ 168359 w 895062"/>
                <a:gd name="connsiteY136" fmla="*/ 144976 h 519776"/>
                <a:gd name="connsiteX137" fmla="*/ 163905 w 895062"/>
                <a:gd name="connsiteY137" fmla="*/ 135760 h 519776"/>
                <a:gd name="connsiteX138" fmla="*/ 133617 w 895062"/>
                <a:gd name="connsiteY138" fmla="*/ 128273 h 519776"/>
                <a:gd name="connsiteX139" fmla="*/ 106559 w 895062"/>
                <a:gd name="connsiteY139" fmla="*/ 130611 h 519776"/>
                <a:gd name="connsiteX140" fmla="*/ 81840 w 895062"/>
                <a:gd name="connsiteY140" fmla="*/ 136791 h 519776"/>
                <a:gd name="connsiteX141" fmla="*/ 59793 w 895062"/>
                <a:gd name="connsiteY141" fmla="*/ 145309 h 519776"/>
                <a:gd name="connsiteX142" fmla="*/ 40752 w 895062"/>
                <a:gd name="connsiteY142" fmla="*/ 154996 h 519776"/>
                <a:gd name="connsiteX143" fmla="*/ 40752 w 895062"/>
                <a:gd name="connsiteY143" fmla="*/ 136601 h 519776"/>
                <a:gd name="connsiteX144" fmla="*/ 47601 w 895062"/>
                <a:gd name="connsiteY144" fmla="*/ 133117 h 519776"/>
                <a:gd name="connsiteX145" fmla="*/ 69648 w 895062"/>
                <a:gd name="connsiteY145" fmla="*/ 124599 h 519776"/>
                <a:gd name="connsiteX146" fmla="*/ 94367 w 895062"/>
                <a:gd name="connsiteY146" fmla="*/ 118419 h 519776"/>
                <a:gd name="connsiteX147" fmla="*/ 121425 w 895062"/>
                <a:gd name="connsiteY147" fmla="*/ 116081 h 519776"/>
                <a:gd name="connsiteX148" fmla="*/ 158867 w 895062"/>
                <a:gd name="connsiteY148" fmla="*/ 125336 h 519776"/>
                <a:gd name="connsiteX149" fmla="*/ 153829 w 895062"/>
                <a:gd name="connsiteY149" fmla="*/ 114912 h 519776"/>
                <a:gd name="connsiteX150" fmla="*/ 109233 w 895062"/>
                <a:gd name="connsiteY150" fmla="*/ 103889 h 519776"/>
                <a:gd name="connsiteX151" fmla="*/ 82175 w 895062"/>
                <a:gd name="connsiteY151" fmla="*/ 106227 h 519776"/>
                <a:gd name="connsiteX152" fmla="*/ 57456 w 895062"/>
                <a:gd name="connsiteY152" fmla="*/ 112407 h 519776"/>
                <a:gd name="connsiteX153" fmla="*/ 35409 w 895062"/>
                <a:gd name="connsiteY153" fmla="*/ 120925 h 519776"/>
                <a:gd name="connsiteX154" fmla="*/ 16368 w 895062"/>
                <a:gd name="connsiteY154" fmla="*/ 130612 h 519776"/>
                <a:gd name="connsiteX155" fmla="*/ 16368 w 895062"/>
                <a:gd name="connsiteY155" fmla="*/ 24051 h 519776"/>
                <a:gd name="connsiteX156" fmla="*/ 38749 w 895062"/>
                <a:gd name="connsiteY156" fmla="*/ 15867 h 519776"/>
                <a:gd name="connsiteX157" fmla="*/ 66976 w 895062"/>
                <a:gd name="connsiteY157" fmla="*/ 8184 h 519776"/>
                <a:gd name="connsiteX158" fmla="*/ 100548 w 895062"/>
                <a:gd name="connsiteY158" fmla="*/ 2338 h 519776"/>
                <a:gd name="connsiteX159" fmla="*/ 138629 w 895062"/>
                <a:gd name="connsiteY159" fmla="*/ 0 h 51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895062" h="519776">
                  <a:moveTo>
                    <a:pt x="310439" y="295750"/>
                  </a:moveTo>
                  <a:lnTo>
                    <a:pt x="320015" y="303313"/>
                  </a:lnTo>
                  <a:cubicBezTo>
                    <a:pt x="328478" y="313335"/>
                    <a:pt x="334769" y="324470"/>
                    <a:pt x="338889" y="336718"/>
                  </a:cubicBezTo>
                  <a:cubicBezTo>
                    <a:pt x="343009" y="348967"/>
                    <a:pt x="345069" y="361549"/>
                    <a:pt x="345069" y="374465"/>
                  </a:cubicBezTo>
                  <a:cubicBezTo>
                    <a:pt x="345069" y="396067"/>
                    <a:pt x="341172" y="415776"/>
                    <a:pt x="333377" y="433592"/>
                  </a:cubicBezTo>
                  <a:cubicBezTo>
                    <a:pt x="325583" y="451408"/>
                    <a:pt x="313724" y="466718"/>
                    <a:pt x="297801" y="479523"/>
                  </a:cubicBezTo>
                  <a:cubicBezTo>
                    <a:pt x="281878" y="492329"/>
                    <a:pt x="261780" y="502239"/>
                    <a:pt x="237505" y="509254"/>
                  </a:cubicBezTo>
                  <a:cubicBezTo>
                    <a:pt x="213232" y="516269"/>
                    <a:pt x="184615" y="519776"/>
                    <a:pt x="151655" y="519776"/>
                  </a:cubicBezTo>
                  <a:cubicBezTo>
                    <a:pt x="138071" y="519776"/>
                    <a:pt x="125099" y="519164"/>
                    <a:pt x="112739" y="517939"/>
                  </a:cubicBezTo>
                  <a:cubicBezTo>
                    <a:pt x="100379" y="516714"/>
                    <a:pt x="88744" y="515099"/>
                    <a:pt x="77831" y="513095"/>
                  </a:cubicBezTo>
                  <a:cubicBezTo>
                    <a:pt x="66919" y="511091"/>
                    <a:pt x="56953" y="508808"/>
                    <a:pt x="47934" y="506247"/>
                  </a:cubicBezTo>
                  <a:cubicBezTo>
                    <a:pt x="38915" y="503686"/>
                    <a:pt x="31064" y="501069"/>
                    <a:pt x="24384" y="498397"/>
                  </a:cubicBezTo>
                  <a:lnTo>
                    <a:pt x="24384" y="490269"/>
                  </a:lnTo>
                  <a:lnTo>
                    <a:pt x="35742" y="494055"/>
                  </a:lnTo>
                  <a:cubicBezTo>
                    <a:pt x="44761" y="496616"/>
                    <a:pt x="54727" y="498899"/>
                    <a:pt x="65639" y="500903"/>
                  </a:cubicBezTo>
                  <a:cubicBezTo>
                    <a:pt x="76552" y="502907"/>
                    <a:pt x="88187" y="504522"/>
                    <a:pt x="100547" y="505747"/>
                  </a:cubicBezTo>
                  <a:cubicBezTo>
                    <a:pt x="112907" y="506972"/>
                    <a:pt x="125879" y="507584"/>
                    <a:pt x="139463" y="507584"/>
                  </a:cubicBezTo>
                  <a:cubicBezTo>
                    <a:pt x="172423" y="507584"/>
                    <a:pt x="201040" y="504077"/>
                    <a:pt x="225313" y="497062"/>
                  </a:cubicBezTo>
                  <a:cubicBezTo>
                    <a:pt x="249588" y="490047"/>
                    <a:pt x="269686" y="480137"/>
                    <a:pt x="285609" y="467331"/>
                  </a:cubicBezTo>
                  <a:cubicBezTo>
                    <a:pt x="301532" y="454526"/>
                    <a:pt x="313391" y="439216"/>
                    <a:pt x="321185" y="421400"/>
                  </a:cubicBezTo>
                  <a:cubicBezTo>
                    <a:pt x="328980" y="403584"/>
                    <a:pt x="332877" y="383875"/>
                    <a:pt x="332877" y="362273"/>
                  </a:cubicBezTo>
                  <a:cubicBezTo>
                    <a:pt x="332877" y="349357"/>
                    <a:pt x="330817" y="336775"/>
                    <a:pt x="326697" y="324526"/>
                  </a:cubicBezTo>
                  <a:close/>
                  <a:moveTo>
                    <a:pt x="587739" y="145309"/>
                  </a:moveTo>
                  <a:lnTo>
                    <a:pt x="587739" y="374133"/>
                  </a:lnTo>
                  <a:lnTo>
                    <a:pt x="603775" y="374133"/>
                  </a:lnTo>
                  <a:cubicBezTo>
                    <a:pt x="621368" y="374133"/>
                    <a:pt x="637179" y="370959"/>
                    <a:pt x="651209" y="364613"/>
                  </a:cubicBezTo>
                  <a:cubicBezTo>
                    <a:pt x="665240" y="358266"/>
                    <a:pt x="677153" y="349358"/>
                    <a:pt x="686952" y="337889"/>
                  </a:cubicBezTo>
                  <a:cubicBezTo>
                    <a:pt x="696751" y="326420"/>
                    <a:pt x="704267" y="312612"/>
                    <a:pt x="709500" y="296467"/>
                  </a:cubicBezTo>
                  <a:cubicBezTo>
                    <a:pt x="714734" y="280322"/>
                    <a:pt x="717351" y="262449"/>
                    <a:pt x="717351" y="242852"/>
                  </a:cubicBezTo>
                  <a:cubicBezTo>
                    <a:pt x="717351" y="227264"/>
                    <a:pt x="715012" y="212120"/>
                    <a:pt x="710336" y="197422"/>
                  </a:cubicBezTo>
                  <a:lnTo>
                    <a:pt x="694650" y="168748"/>
                  </a:lnTo>
                  <a:lnTo>
                    <a:pt x="676929" y="155497"/>
                  </a:lnTo>
                  <a:cubicBezTo>
                    <a:pt x="662231" y="148705"/>
                    <a:pt x="644861" y="145309"/>
                    <a:pt x="624818" y="145309"/>
                  </a:cubicBezTo>
                  <a:close/>
                  <a:moveTo>
                    <a:pt x="563355" y="120925"/>
                  </a:moveTo>
                  <a:lnTo>
                    <a:pt x="563355" y="374133"/>
                  </a:lnTo>
                  <a:lnTo>
                    <a:pt x="575547" y="374133"/>
                  </a:lnTo>
                  <a:lnTo>
                    <a:pt x="575547" y="133117"/>
                  </a:lnTo>
                  <a:lnTo>
                    <a:pt x="612626" y="133117"/>
                  </a:lnTo>
                  <a:cubicBezTo>
                    <a:pt x="632669" y="133117"/>
                    <a:pt x="650039" y="136513"/>
                    <a:pt x="664737" y="143305"/>
                  </a:cubicBezTo>
                  <a:lnTo>
                    <a:pt x="691803" y="163543"/>
                  </a:lnTo>
                  <a:lnTo>
                    <a:pt x="688956" y="158338"/>
                  </a:lnTo>
                  <a:cubicBezTo>
                    <a:pt x="679381" y="146981"/>
                    <a:pt x="667243" y="137906"/>
                    <a:pt x="652545" y="131113"/>
                  </a:cubicBezTo>
                  <a:cubicBezTo>
                    <a:pt x="637847" y="124321"/>
                    <a:pt x="620477" y="120925"/>
                    <a:pt x="600434" y="120925"/>
                  </a:cubicBezTo>
                  <a:close/>
                  <a:moveTo>
                    <a:pt x="832827" y="93576"/>
                  </a:moveTo>
                  <a:lnTo>
                    <a:pt x="841114" y="99878"/>
                  </a:lnTo>
                  <a:cubicBezTo>
                    <a:pt x="853919" y="113908"/>
                    <a:pt x="864330" y="129609"/>
                    <a:pt x="872347" y="146979"/>
                  </a:cubicBezTo>
                  <a:cubicBezTo>
                    <a:pt x="880364" y="164350"/>
                    <a:pt x="886154" y="183056"/>
                    <a:pt x="889718" y="203099"/>
                  </a:cubicBezTo>
                  <a:cubicBezTo>
                    <a:pt x="893280" y="223142"/>
                    <a:pt x="895062" y="244076"/>
                    <a:pt x="895062" y="265900"/>
                  </a:cubicBezTo>
                  <a:cubicBezTo>
                    <a:pt x="895062" y="303313"/>
                    <a:pt x="889105" y="337164"/>
                    <a:pt x="877191" y="367451"/>
                  </a:cubicBezTo>
                  <a:cubicBezTo>
                    <a:pt x="865276" y="397737"/>
                    <a:pt x="848463" y="423515"/>
                    <a:pt x="826750" y="444782"/>
                  </a:cubicBezTo>
                  <a:cubicBezTo>
                    <a:pt x="805036" y="466051"/>
                    <a:pt x="778870" y="482474"/>
                    <a:pt x="748249" y="494055"/>
                  </a:cubicBezTo>
                  <a:cubicBezTo>
                    <a:pt x="717628" y="505635"/>
                    <a:pt x="683611" y="511425"/>
                    <a:pt x="646197" y="511425"/>
                  </a:cubicBezTo>
                  <a:lnTo>
                    <a:pt x="443430" y="511425"/>
                  </a:lnTo>
                  <a:lnTo>
                    <a:pt x="443430" y="499233"/>
                  </a:lnTo>
                  <a:lnTo>
                    <a:pt x="634005" y="499233"/>
                  </a:lnTo>
                  <a:cubicBezTo>
                    <a:pt x="671419" y="499233"/>
                    <a:pt x="705436" y="493443"/>
                    <a:pt x="736057" y="481863"/>
                  </a:cubicBezTo>
                  <a:cubicBezTo>
                    <a:pt x="766678" y="470282"/>
                    <a:pt x="792844" y="453859"/>
                    <a:pt x="814558" y="432590"/>
                  </a:cubicBezTo>
                  <a:cubicBezTo>
                    <a:pt x="836271" y="411323"/>
                    <a:pt x="853084" y="385545"/>
                    <a:pt x="864999" y="355259"/>
                  </a:cubicBezTo>
                  <a:cubicBezTo>
                    <a:pt x="876913" y="324972"/>
                    <a:pt x="882870" y="291121"/>
                    <a:pt x="882870" y="253708"/>
                  </a:cubicBezTo>
                  <a:cubicBezTo>
                    <a:pt x="882870" y="231884"/>
                    <a:pt x="881088" y="210950"/>
                    <a:pt x="877526" y="190907"/>
                  </a:cubicBezTo>
                  <a:cubicBezTo>
                    <a:pt x="873962" y="170864"/>
                    <a:pt x="868172" y="152158"/>
                    <a:pt x="860155" y="134787"/>
                  </a:cubicBezTo>
                  <a:close/>
                  <a:moveTo>
                    <a:pt x="419046" y="8017"/>
                  </a:moveTo>
                  <a:lnTo>
                    <a:pt x="617470" y="8017"/>
                  </a:lnTo>
                  <a:cubicBezTo>
                    <a:pt x="649762" y="8017"/>
                    <a:pt x="678434" y="10745"/>
                    <a:pt x="703488" y="16201"/>
                  </a:cubicBezTo>
                  <a:cubicBezTo>
                    <a:pt x="728541" y="21657"/>
                    <a:pt x="750477" y="29396"/>
                    <a:pt x="769295" y="39417"/>
                  </a:cubicBezTo>
                  <a:cubicBezTo>
                    <a:pt x="788113" y="49439"/>
                    <a:pt x="803924" y="61465"/>
                    <a:pt x="816730" y="75494"/>
                  </a:cubicBezTo>
                  <a:cubicBezTo>
                    <a:pt x="829535" y="89524"/>
                    <a:pt x="839946" y="105225"/>
                    <a:pt x="847963" y="122595"/>
                  </a:cubicBezTo>
                  <a:cubicBezTo>
                    <a:pt x="855980" y="139966"/>
                    <a:pt x="861770" y="158672"/>
                    <a:pt x="865334" y="178715"/>
                  </a:cubicBezTo>
                  <a:cubicBezTo>
                    <a:pt x="868896" y="198758"/>
                    <a:pt x="870678" y="219692"/>
                    <a:pt x="870678" y="241516"/>
                  </a:cubicBezTo>
                  <a:cubicBezTo>
                    <a:pt x="870678" y="278929"/>
                    <a:pt x="864721" y="312780"/>
                    <a:pt x="852807" y="343067"/>
                  </a:cubicBezTo>
                  <a:cubicBezTo>
                    <a:pt x="840892" y="373353"/>
                    <a:pt x="824079" y="399131"/>
                    <a:pt x="802366" y="420398"/>
                  </a:cubicBezTo>
                  <a:cubicBezTo>
                    <a:pt x="780652" y="441667"/>
                    <a:pt x="754486" y="458090"/>
                    <a:pt x="723865" y="469671"/>
                  </a:cubicBezTo>
                  <a:cubicBezTo>
                    <a:pt x="693244" y="481251"/>
                    <a:pt x="659227" y="487041"/>
                    <a:pt x="621813" y="487041"/>
                  </a:cubicBezTo>
                  <a:lnTo>
                    <a:pt x="419046" y="487041"/>
                  </a:lnTo>
                  <a:close/>
                  <a:moveTo>
                    <a:pt x="138629" y="0"/>
                  </a:moveTo>
                  <a:cubicBezTo>
                    <a:pt x="171811" y="0"/>
                    <a:pt x="199315" y="3785"/>
                    <a:pt x="221139" y="11357"/>
                  </a:cubicBezTo>
                  <a:cubicBezTo>
                    <a:pt x="242964" y="18929"/>
                    <a:pt x="260334" y="28616"/>
                    <a:pt x="273250" y="40419"/>
                  </a:cubicBezTo>
                  <a:cubicBezTo>
                    <a:pt x="286167" y="52222"/>
                    <a:pt x="295241" y="65362"/>
                    <a:pt x="300475" y="79837"/>
                  </a:cubicBezTo>
                  <a:cubicBezTo>
                    <a:pt x="305709" y="94312"/>
                    <a:pt x="308326" y="108454"/>
                    <a:pt x="308326" y="122261"/>
                  </a:cubicBezTo>
                  <a:cubicBezTo>
                    <a:pt x="308326" y="135623"/>
                    <a:pt x="306544" y="148483"/>
                    <a:pt x="302980" y="160844"/>
                  </a:cubicBezTo>
                  <a:cubicBezTo>
                    <a:pt x="299417" y="173203"/>
                    <a:pt x="293850" y="184505"/>
                    <a:pt x="286278" y="194749"/>
                  </a:cubicBezTo>
                  <a:cubicBezTo>
                    <a:pt x="278706" y="204994"/>
                    <a:pt x="269131" y="213790"/>
                    <a:pt x="257550" y="221139"/>
                  </a:cubicBezTo>
                  <a:cubicBezTo>
                    <a:pt x="245970" y="228488"/>
                    <a:pt x="232162" y="233833"/>
                    <a:pt x="216128" y="237174"/>
                  </a:cubicBezTo>
                  <a:lnTo>
                    <a:pt x="216128" y="238844"/>
                  </a:lnTo>
                  <a:lnTo>
                    <a:pt x="238117" y="245574"/>
                  </a:lnTo>
                  <a:lnTo>
                    <a:pt x="269742" y="233331"/>
                  </a:lnTo>
                  <a:cubicBezTo>
                    <a:pt x="281323" y="225982"/>
                    <a:pt x="290898" y="217186"/>
                    <a:pt x="298470" y="206941"/>
                  </a:cubicBezTo>
                  <a:cubicBezTo>
                    <a:pt x="306042" y="196697"/>
                    <a:pt x="311609" y="185395"/>
                    <a:pt x="315172" y="173036"/>
                  </a:cubicBezTo>
                  <a:cubicBezTo>
                    <a:pt x="318736" y="160675"/>
                    <a:pt x="320518" y="147815"/>
                    <a:pt x="320518" y="134453"/>
                  </a:cubicBezTo>
                  <a:cubicBezTo>
                    <a:pt x="320518" y="120646"/>
                    <a:pt x="317901" y="106504"/>
                    <a:pt x="312667" y="92029"/>
                  </a:cubicBezTo>
                  <a:lnTo>
                    <a:pt x="291500" y="61382"/>
                  </a:lnTo>
                  <a:lnTo>
                    <a:pt x="297634" y="64803"/>
                  </a:lnTo>
                  <a:cubicBezTo>
                    <a:pt x="310551" y="76606"/>
                    <a:pt x="319625" y="89746"/>
                    <a:pt x="324859" y="104221"/>
                  </a:cubicBezTo>
                  <a:cubicBezTo>
                    <a:pt x="330093" y="118696"/>
                    <a:pt x="332710" y="132838"/>
                    <a:pt x="332710" y="146645"/>
                  </a:cubicBezTo>
                  <a:cubicBezTo>
                    <a:pt x="332710" y="160007"/>
                    <a:pt x="330928" y="172867"/>
                    <a:pt x="327364" y="185228"/>
                  </a:cubicBezTo>
                  <a:cubicBezTo>
                    <a:pt x="323801" y="197587"/>
                    <a:pt x="318234" y="208889"/>
                    <a:pt x="310662" y="219133"/>
                  </a:cubicBezTo>
                  <a:cubicBezTo>
                    <a:pt x="303090" y="229378"/>
                    <a:pt x="293515" y="238174"/>
                    <a:pt x="281934" y="245523"/>
                  </a:cubicBezTo>
                  <a:lnTo>
                    <a:pt x="262514" y="253040"/>
                  </a:lnTo>
                  <a:lnTo>
                    <a:pt x="263061" y="253208"/>
                  </a:lnTo>
                  <a:cubicBezTo>
                    <a:pt x="276312" y="260334"/>
                    <a:pt x="287169" y="268908"/>
                    <a:pt x="295631" y="278929"/>
                  </a:cubicBezTo>
                  <a:cubicBezTo>
                    <a:pt x="304094" y="288951"/>
                    <a:pt x="310385" y="300086"/>
                    <a:pt x="314505" y="312334"/>
                  </a:cubicBezTo>
                  <a:cubicBezTo>
                    <a:pt x="318625" y="324583"/>
                    <a:pt x="320685" y="337165"/>
                    <a:pt x="320685" y="350081"/>
                  </a:cubicBezTo>
                  <a:cubicBezTo>
                    <a:pt x="320685" y="371683"/>
                    <a:pt x="316788" y="391392"/>
                    <a:pt x="308993" y="409208"/>
                  </a:cubicBezTo>
                  <a:cubicBezTo>
                    <a:pt x="301199" y="427024"/>
                    <a:pt x="289340" y="442334"/>
                    <a:pt x="273417" y="455139"/>
                  </a:cubicBezTo>
                  <a:cubicBezTo>
                    <a:pt x="257494" y="467945"/>
                    <a:pt x="237396" y="477855"/>
                    <a:pt x="213121" y="484870"/>
                  </a:cubicBezTo>
                  <a:cubicBezTo>
                    <a:pt x="188848" y="491885"/>
                    <a:pt x="160231" y="495392"/>
                    <a:pt x="127271" y="495392"/>
                  </a:cubicBezTo>
                  <a:cubicBezTo>
                    <a:pt x="113687" y="495392"/>
                    <a:pt x="100715" y="494780"/>
                    <a:pt x="88355" y="493555"/>
                  </a:cubicBezTo>
                  <a:cubicBezTo>
                    <a:pt x="75995" y="492330"/>
                    <a:pt x="64360" y="490715"/>
                    <a:pt x="53447" y="488711"/>
                  </a:cubicBezTo>
                  <a:cubicBezTo>
                    <a:pt x="42535" y="486707"/>
                    <a:pt x="32569" y="484424"/>
                    <a:pt x="23550" y="481863"/>
                  </a:cubicBezTo>
                  <a:cubicBezTo>
                    <a:pt x="14531" y="479302"/>
                    <a:pt x="6680" y="476685"/>
                    <a:pt x="0" y="474013"/>
                  </a:cubicBezTo>
                  <a:lnTo>
                    <a:pt x="0" y="362442"/>
                  </a:lnTo>
                  <a:cubicBezTo>
                    <a:pt x="7349" y="366896"/>
                    <a:pt x="15366" y="370904"/>
                    <a:pt x="24051" y="374467"/>
                  </a:cubicBezTo>
                  <a:cubicBezTo>
                    <a:pt x="32736" y="378030"/>
                    <a:pt x="41755" y="381037"/>
                    <a:pt x="51109" y="383486"/>
                  </a:cubicBezTo>
                  <a:cubicBezTo>
                    <a:pt x="60462" y="385936"/>
                    <a:pt x="70094" y="387829"/>
                    <a:pt x="80004" y="389165"/>
                  </a:cubicBezTo>
                  <a:cubicBezTo>
                    <a:pt x="89914" y="390501"/>
                    <a:pt x="99657" y="391169"/>
                    <a:pt x="109233" y="391169"/>
                  </a:cubicBezTo>
                  <a:cubicBezTo>
                    <a:pt x="122150" y="391169"/>
                    <a:pt x="133061" y="389945"/>
                    <a:pt x="141969" y="387494"/>
                  </a:cubicBezTo>
                  <a:cubicBezTo>
                    <a:pt x="150877" y="385045"/>
                    <a:pt x="158115" y="381704"/>
                    <a:pt x="163682" y="377473"/>
                  </a:cubicBezTo>
                  <a:cubicBezTo>
                    <a:pt x="169250" y="373242"/>
                    <a:pt x="173314" y="368232"/>
                    <a:pt x="175875" y="362442"/>
                  </a:cubicBezTo>
                  <a:cubicBezTo>
                    <a:pt x="178437" y="356651"/>
                    <a:pt x="179717" y="350527"/>
                    <a:pt x="179717" y="344068"/>
                  </a:cubicBezTo>
                  <a:lnTo>
                    <a:pt x="174889" y="329268"/>
                  </a:lnTo>
                  <a:lnTo>
                    <a:pt x="148983" y="321686"/>
                  </a:lnTo>
                  <a:cubicBezTo>
                    <a:pt x="138962" y="320128"/>
                    <a:pt x="129052" y="319348"/>
                    <a:pt x="119253" y="319348"/>
                  </a:cubicBezTo>
                  <a:lnTo>
                    <a:pt x="73154" y="319348"/>
                  </a:lnTo>
                  <a:lnTo>
                    <a:pt x="73154" y="307156"/>
                  </a:lnTo>
                  <a:lnTo>
                    <a:pt x="107061" y="307156"/>
                  </a:lnTo>
                  <a:cubicBezTo>
                    <a:pt x="116860" y="307156"/>
                    <a:pt x="126770" y="307936"/>
                    <a:pt x="136791" y="309494"/>
                  </a:cubicBezTo>
                  <a:cubicBezTo>
                    <a:pt x="146812" y="311053"/>
                    <a:pt x="155943" y="313726"/>
                    <a:pt x="164183" y="317511"/>
                  </a:cubicBezTo>
                  <a:lnTo>
                    <a:pt x="173311" y="324433"/>
                  </a:lnTo>
                  <a:lnTo>
                    <a:pt x="172034" y="320518"/>
                  </a:lnTo>
                  <a:cubicBezTo>
                    <a:pt x="166912" y="314171"/>
                    <a:pt x="160231" y="309105"/>
                    <a:pt x="151991" y="305319"/>
                  </a:cubicBezTo>
                  <a:cubicBezTo>
                    <a:pt x="143751" y="301534"/>
                    <a:pt x="134620" y="298860"/>
                    <a:pt x="124599" y="297302"/>
                  </a:cubicBezTo>
                  <a:cubicBezTo>
                    <a:pt x="114578" y="295743"/>
                    <a:pt x="104668" y="294964"/>
                    <a:pt x="94869" y="294964"/>
                  </a:cubicBezTo>
                  <a:lnTo>
                    <a:pt x="48770" y="294964"/>
                  </a:lnTo>
                  <a:lnTo>
                    <a:pt x="48770" y="190072"/>
                  </a:lnTo>
                  <a:lnTo>
                    <a:pt x="89524" y="190072"/>
                  </a:lnTo>
                  <a:cubicBezTo>
                    <a:pt x="116471" y="190072"/>
                    <a:pt x="136347" y="185898"/>
                    <a:pt x="149152" y="177546"/>
                  </a:cubicBezTo>
                  <a:cubicBezTo>
                    <a:pt x="161957" y="169195"/>
                    <a:pt x="168359" y="158338"/>
                    <a:pt x="168359" y="144976"/>
                  </a:cubicBezTo>
                  <a:lnTo>
                    <a:pt x="163905" y="135760"/>
                  </a:lnTo>
                  <a:lnTo>
                    <a:pt x="133617" y="128273"/>
                  </a:lnTo>
                  <a:cubicBezTo>
                    <a:pt x="124263" y="128273"/>
                    <a:pt x="115244" y="129052"/>
                    <a:pt x="106559" y="130611"/>
                  </a:cubicBezTo>
                  <a:cubicBezTo>
                    <a:pt x="97874" y="132170"/>
                    <a:pt x="89634" y="134230"/>
                    <a:pt x="81840" y="136791"/>
                  </a:cubicBezTo>
                  <a:cubicBezTo>
                    <a:pt x="74045" y="139352"/>
                    <a:pt x="66696" y="142191"/>
                    <a:pt x="59793" y="145309"/>
                  </a:cubicBezTo>
                  <a:cubicBezTo>
                    <a:pt x="52889" y="148427"/>
                    <a:pt x="46542" y="151656"/>
                    <a:pt x="40752" y="154996"/>
                  </a:cubicBezTo>
                  <a:lnTo>
                    <a:pt x="40752" y="136601"/>
                  </a:lnTo>
                  <a:lnTo>
                    <a:pt x="47601" y="133117"/>
                  </a:lnTo>
                  <a:cubicBezTo>
                    <a:pt x="54504" y="129999"/>
                    <a:pt x="61853" y="127160"/>
                    <a:pt x="69648" y="124599"/>
                  </a:cubicBezTo>
                  <a:cubicBezTo>
                    <a:pt x="77442" y="122038"/>
                    <a:pt x="85682" y="119978"/>
                    <a:pt x="94367" y="118419"/>
                  </a:cubicBezTo>
                  <a:cubicBezTo>
                    <a:pt x="103052" y="116860"/>
                    <a:pt x="112071" y="116081"/>
                    <a:pt x="121425" y="116081"/>
                  </a:cubicBezTo>
                  <a:lnTo>
                    <a:pt x="158867" y="125336"/>
                  </a:lnTo>
                  <a:lnTo>
                    <a:pt x="153829" y="114912"/>
                  </a:lnTo>
                  <a:cubicBezTo>
                    <a:pt x="144141" y="107563"/>
                    <a:pt x="129276" y="103889"/>
                    <a:pt x="109233" y="103889"/>
                  </a:cubicBezTo>
                  <a:cubicBezTo>
                    <a:pt x="99879" y="103889"/>
                    <a:pt x="90860" y="104668"/>
                    <a:pt x="82175" y="106227"/>
                  </a:cubicBezTo>
                  <a:cubicBezTo>
                    <a:pt x="73490" y="107786"/>
                    <a:pt x="65250" y="109846"/>
                    <a:pt x="57456" y="112407"/>
                  </a:cubicBezTo>
                  <a:cubicBezTo>
                    <a:pt x="49661" y="114968"/>
                    <a:pt x="42312" y="117807"/>
                    <a:pt x="35409" y="120925"/>
                  </a:cubicBezTo>
                  <a:cubicBezTo>
                    <a:pt x="28505" y="124043"/>
                    <a:pt x="22158" y="127272"/>
                    <a:pt x="16368" y="130612"/>
                  </a:cubicBezTo>
                  <a:lnTo>
                    <a:pt x="16368" y="24051"/>
                  </a:lnTo>
                  <a:cubicBezTo>
                    <a:pt x="22826" y="21378"/>
                    <a:pt x="30286" y="18651"/>
                    <a:pt x="38749" y="15867"/>
                  </a:cubicBezTo>
                  <a:cubicBezTo>
                    <a:pt x="47212" y="13083"/>
                    <a:pt x="56621" y="10522"/>
                    <a:pt x="66976" y="8184"/>
                  </a:cubicBezTo>
                  <a:cubicBezTo>
                    <a:pt x="77331" y="5845"/>
                    <a:pt x="88522" y="3897"/>
                    <a:pt x="100548" y="2338"/>
                  </a:cubicBezTo>
                  <a:cubicBezTo>
                    <a:pt x="112574" y="779"/>
                    <a:pt x="125268" y="0"/>
                    <a:pt x="13862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Standards"/>
          <p:cNvGrpSpPr/>
          <p:nvPr/>
        </p:nvGrpSpPr>
        <p:grpSpPr>
          <a:xfrm>
            <a:off x="3781064" y="3134716"/>
            <a:ext cx="1371600" cy="1371600"/>
            <a:chOff x="820522" y="3134716"/>
            <a:chExt cx="1371600" cy="1371600"/>
          </a:xfrm>
        </p:grpSpPr>
        <p:sp>
          <p:nvSpPr>
            <p:cNvPr id="71" name="Green Square Tile"/>
            <p:cNvSpPr>
              <a:spLocks noChangeAspect="1"/>
            </p:cNvSpPr>
            <p:nvPr/>
          </p:nvSpPr>
          <p:spPr>
            <a:xfrm>
              <a:off x="820522" y="3134716"/>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Standards</a:t>
              </a:r>
              <a:endParaRPr lang="en-US" sz="1400" dirty="0"/>
            </a:p>
          </p:txBody>
        </p:sp>
        <p:sp>
          <p:nvSpPr>
            <p:cNvPr id="70" name="Freeform 69"/>
            <p:cNvSpPr/>
            <p:nvPr/>
          </p:nvSpPr>
          <p:spPr>
            <a:xfrm flipH="1">
              <a:off x="1276589" y="3298489"/>
              <a:ext cx="459466" cy="617896"/>
            </a:xfrm>
            <a:custGeom>
              <a:avLst/>
              <a:gdLst>
                <a:gd name="connsiteX0" fmla="*/ 645725 w 1443849"/>
                <a:gd name="connsiteY0" fmla="*/ 325692 h 1941705"/>
                <a:gd name="connsiteX1" fmla="*/ 869245 w 1443849"/>
                <a:gd name="connsiteY1" fmla="*/ 1265492 h 1941705"/>
                <a:gd name="connsiteX2" fmla="*/ 1057205 w 1443849"/>
                <a:gd name="connsiteY2" fmla="*/ 970852 h 1941705"/>
                <a:gd name="connsiteX3" fmla="*/ 1260405 w 1443849"/>
                <a:gd name="connsiteY3" fmla="*/ 1265492 h 1941705"/>
                <a:gd name="connsiteX4" fmla="*/ 833685 w 1443849"/>
                <a:gd name="connsiteY4" fmla="*/ 1616012 h 1941705"/>
                <a:gd name="connsiteX5" fmla="*/ 183445 w 1443849"/>
                <a:gd name="connsiteY5" fmla="*/ 615252 h 1941705"/>
                <a:gd name="connsiteX6" fmla="*/ 645725 w 1443849"/>
                <a:gd name="connsiteY6" fmla="*/ 325692 h 1941705"/>
                <a:gd name="connsiteX7" fmla="*/ 721925 w 1443849"/>
                <a:gd name="connsiteY7" fmla="*/ 0 h 1941705"/>
                <a:gd name="connsiteX8" fmla="*/ 644479 w 1443849"/>
                <a:gd name="connsiteY8" fmla="*/ 40816 h 1941705"/>
                <a:gd name="connsiteX9" fmla="*/ 902 w 1443849"/>
                <a:gd name="connsiteY9" fmla="*/ 309954 h 1941705"/>
                <a:gd name="connsiteX10" fmla="*/ 592336 w 1443849"/>
                <a:gd name="connsiteY10" fmla="*/ 1930325 h 1941705"/>
                <a:gd name="connsiteX11" fmla="*/ 721925 w 1443849"/>
                <a:gd name="connsiteY11" fmla="*/ 1941705 h 1941705"/>
                <a:gd name="connsiteX12" fmla="*/ 851513 w 1443849"/>
                <a:gd name="connsiteY12" fmla="*/ 1930325 h 1941705"/>
                <a:gd name="connsiteX13" fmla="*/ 1442947 w 1443849"/>
                <a:gd name="connsiteY13" fmla="*/ 309954 h 1941705"/>
                <a:gd name="connsiteX14" fmla="*/ 799370 w 1443849"/>
                <a:gd name="connsiteY14" fmla="*/ 40816 h 194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849" h="1941705">
                  <a:moveTo>
                    <a:pt x="645725" y="325692"/>
                  </a:moveTo>
                  <a:cubicBezTo>
                    <a:pt x="684672" y="654199"/>
                    <a:pt x="774418" y="957305"/>
                    <a:pt x="869245" y="1265492"/>
                  </a:cubicBezTo>
                  <a:lnTo>
                    <a:pt x="1057205" y="970852"/>
                  </a:lnTo>
                  <a:cubicBezTo>
                    <a:pt x="1104618" y="1130025"/>
                    <a:pt x="1172352" y="1207919"/>
                    <a:pt x="1260405" y="1265492"/>
                  </a:cubicBezTo>
                  <a:cubicBezTo>
                    <a:pt x="1123245" y="1331532"/>
                    <a:pt x="945445" y="1463612"/>
                    <a:pt x="833685" y="1616012"/>
                  </a:cubicBezTo>
                  <a:cubicBezTo>
                    <a:pt x="657578" y="1272265"/>
                    <a:pt x="425592" y="903119"/>
                    <a:pt x="183445" y="615252"/>
                  </a:cubicBezTo>
                  <a:cubicBezTo>
                    <a:pt x="347698" y="544132"/>
                    <a:pt x="527192" y="467932"/>
                    <a:pt x="645725" y="325692"/>
                  </a:cubicBezTo>
                  <a:close/>
                  <a:moveTo>
                    <a:pt x="721925" y="0"/>
                  </a:moveTo>
                  <a:lnTo>
                    <a:pt x="644479" y="40816"/>
                  </a:lnTo>
                  <a:cubicBezTo>
                    <a:pt x="472597" y="148909"/>
                    <a:pt x="407322" y="302952"/>
                    <a:pt x="902" y="309954"/>
                  </a:cubicBezTo>
                  <a:cubicBezTo>
                    <a:pt x="902" y="797591"/>
                    <a:pt x="-48941" y="1808503"/>
                    <a:pt x="592336" y="1930325"/>
                  </a:cubicBezTo>
                  <a:lnTo>
                    <a:pt x="721925" y="1941705"/>
                  </a:lnTo>
                  <a:lnTo>
                    <a:pt x="851513" y="1930325"/>
                  </a:lnTo>
                  <a:cubicBezTo>
                    <a:pt x="1492790" y="1808503"/>
                    <a:pt x="1442947" y="797591"/>
                    <a:pt x="1442947" y="309954"/>
                  </a:cubicBezTo>
                  <a:cubicBezTo>
                    <a:pt x="1036528" y="302952"/>
                    <a:pt x="971253" y="148909"/>
                    <a:pt x="799370" y="4081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Crowdfunding"/>
          <p:cNvGrpSpPr/>
          <p:nvPr/>
        </p:nvGrpSpPr>
        <p:grpSpPr>
          <a:xfrm>
            <a:off x="3781064" y="4762633"/>
            <a:ext cx="1371600" cy="1371600"/>
            <a:chOff x="2450877" y="3134716"/>
            <a:chExt cx="1371600" cy="1371600"/>
          </a:xfrm>
        </p:grpSpPr>
        <p:sp>
          <p:nvSpPr>
            <p:cNvPr id="82" name="Purple Square Tile"/>
            <p:cNvSpPr>
              <a:spLocks noChangeAspect="1"/>
            </p:cNvSpPr>
            <p:nvPr/>
          </p:nvSpPr>
          <p:spPr>
            <a:xfrm>
              <a:off x="2450877" y="3134716"/>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t>Crowdfunding</a:t>
              </a:r>
              <a:endParaRPr lang="en-US" sz="1400" dirty="0"/>
            </a:p>
          </p:txBody>
        </p:sp>
        <p:sp>
          <p:nvSpPr>
            <p:cNvPr id="85" name="Freeform 84"/>
            <p:cNvSpPr/>
            <p:nvPr/>
          </p:nvSpPr>
          <p:spPr>
            <a:xfrm>
              <a:off x="2963082" y="3298489"/>
              <a:ext cx="337563" cy="617896"/>
            </a:xfrm>
            <a:custGeom>
              <a:avLst/>
              <a:gdLst/>
              <a:ahLst/>
              <a:cxnLst/>
              <a:rect l="l" t="t" r="r" b="b"/>
              <a:pathLst>
                <a:path w="439787" h="805012">
                  <a:moveTo>
                    <a:pt x="175468" y="0"/>
                  </a:moveTo>
                  <a:lnTo>
                    <a:pt x="281285" y="0"/>
                  </a:lnTo>
                  <a:lnTo>
                    <a:pt x="281285" y="84386"/>
                  </a:lnTo>
                  <a:cubicBezTo>
                    <a:pt x="308074" y="85874"/>
                    <a:pt x="332333" y="88404"/>
                    <a:pt x="354062" y="91976"/>
                  </a:cubicBezTo>
                  <a:cubicBezTo>
                    <a:pt x="375791" y="95548"/>
                    <a:pt x="393948" y="99715"/>
                    <a:pt x="408533" y="104478"/>
                  </a:cubicBezTo>
                  <a:lnTo>
                    <a:pt x="408533" y="266998"/>
                  </a:lnTo>
                  <a:cubicBezTo>
                    <a:pt x="399901" y="261640"/>
                    <a:pt x="389632" y="256133"/>
                    <a:pt x="377726" y="250478"/>
                  </a:cubicBezTo>
                  <a:cubicBezTo>
                    <a:pt x="365819" y="244823"/>
                    <a:pt x="352871" y="239688"/>
                    <a:pt x="338882" y="235074"/>
                  </a:cubicBezTo>
                  <a:cubicBezTo>
                    <a:pt x="324892" y="230461"/>
                    <a:pt x="310158" y="226740"/>
                    <a:pt x="294680" y="223912"/>
                  </a:cubicBezTo>
                  <a:cubicBezTo>
                    <a:pt x="279201" y="221084"/>
                    <a:pt x="263575" y="219671"/>
                    <a:pt x="247799" y="219671"/>
                  </a:cubicBezTo>
                  <a:cubicBezTo>
                    <a:pt x="238869" y="219671"/>
                    <a:pt x="230981" y="220787"/>
                    <a:pt x="224135" y="223019"/>
                  </a:cubicBezTo>
                  <a:cubicBezTo>
                    <a:pt x="217289" y="225252"/>
                    <a:pt x="211559" y="228228"/>
                    <a:pt x="206945" y="231949"/>
                  </a:cubicBezTo>
                  <a:cubicBezTo>
                    <a:pt x="202332" y="235670"/>
                    <a:pt x="198834" y="239911"/>
                    <a:pt x="196453" y="244674"/>
                  </a:cubicBezTo>
                  <a:cubicBezTo>
                    <a:pt x="194072" y="249436"/>
                    <a:pt x="192881" y="254496"/>
                    <a:pt x="192881" y="259854"/>
                  </a:cubicBezTo>
                  <a:cubicBezTo>
                    <a:pt x="192881" y="264617"/>
                    <a:pt x="193551" y="269454"/>
                    <a:pt x="194890" y="274365"/>
                  </a:cubicBezTo>
                  <a:cubicBezTo>
                    <a:pt x="196230" y="279276"/>
                    <a:pt x="199430" y="284485"/>
                    <a:pt x="204490" y="289992"/>
                  </a:cubicBezTo>
                  <a:cubicBezTo>
                    <a:pt x="209550" y="295499"/>
                    <a:pt x="217215" y="301303"/>
                    <a:pt x="227484" y="307405"/>
                  </a:cubicBezTo>
                  <a:cubicBezTo>
                    <a:pt x="237753" y="313507"/>
                    <a:pt x="251817" y="320278"/>
                    <a:pt x="269676" y="327720"/>
                  </a:cubicBezTo>
                  <a:cubicBezTo>
                    <a:pt x="301526" y="340817"/>
                    <a:pt x="328315" y="354583"/>
                    <a:pt x="350044" y="369020"/>
                  </a:cubicBezTo>
                  <a:cubicBezTo>
                    <a:pt x="371773" y="383456"/>
                    <a:pt x="389260" y="398711"/>
                    <a:pt x="402506" y="414784"/>
                  </a:cubicBezTo>
                  <a:cubicBezTo>
                    <a:pt x="415751" y="430858"/>
                    <a:pt x="425276" y="447675"/>
                    <a:pt x="431081" y="465237"/>
                  </a:cubicBezTo>
                  <a:cubicBezTo>
                    <a:pt x="436885" y="482799"/>
                    <a:pt x="439787" y="501253"/>
                    <a:pt x="439787" y="520601"/>
                  </a:cubicBezTo>
                  <a:cubicBezTo>
                    <a:pt x="439787" y="535484"/>
                    <a:pt x="437406" y="551855"/>
                    <a:pt x="432643" y="569714"/>
                  </a:cubicBezTo>
                  <a:cubicBezTo>
                    <a:pt x="427881" y="587574"/>
                    <a:pt x="419546" y="604987"/>
                    <a:pt x="407640" y="621953"/>
                  </a:cubicBezTo>
                  <a:cubicBezTo>
                    <a:pt x="395734" y="638920"/>
                    <a:pt x="379512" y="654546"/>
                    <a:pt x="358973" y="668834"/>
                  </a:cubicBezTo>
                  <a:cubicBezTo>
                    <a:pt x="338435" y="683121"/>
                    <a:pt x="312539" y="694284"/>
                    <a:pt x="281285" y="702320"/>
                  </a:cubicBezTo>
                  <a:lnTo>
                    <a:pt x="281285" y="805012"/>
                  </a:lnTo>
                  <a:lnTo>
                    <a:pt x="175468" y="805012"/>
                  </a:lnTo>
                  <a:lnTo>
                    <a:pt x="175468" y="714375"/>
                  </a:lnTo>
                  <a:cubicBezTo>
                    <a:pt x="160288" y="714078"/>
                    <a:pt x="143991" y="712887"/>
                    <a:pt x="126578" y="710803"/>
                  </a:cubicBezTo>
                  <a:cubicBezTo>
                    <a:pt x="109165" y="708720"/>
                    <a:pt x="92571" y="705967"/>
                    <a:pt x="76795" y="702544"/>
                  </a:cubicBezTo>
                  <a:cubicBezTo>
                    <a:pt x="61019" y="699120"/>
                    <a:pt x="46955" y="695251"/>
                    <a:pt x="34602" y="690935"/>
                  </a:cubicBezTo>
                  <a:cubicBezTo>
                    <a:pt x="22250" y="686619"/>
                    <a:pt x="13394" y="682228"/>
                    <a:pt x="8037" y="677764"/>
                  </a:cubicBezTo>
                  <a:lnTo>
                    <a:pt x="8037" y="510332"/>
                  </a:lnTo>
                  <a:cubicBezTo>
                    <a:pt x="36016" y="530870"/>
                    <a:pt x="65187" y="547316"/>
                    <a:pt x="95548" y="559669"/>
                  </a:cubicBezTo>
                  <a:cubicBezTo>
                    <a:pt x="125909" y="572021"/>
                    <a:pt x="156567" y="578198"/>
                    <a:pt x="187523" y="578198"/>
                  </a:cubicBezTo>
                  <a:cubicBezTo>
                    <a:pt x="196751" y="578198"/>
                    <a:pt x="204639" y="576933"/>
                    <a:pt x="211187" y="574403"/>
                  </a:cubicBezTo>
                  <a:cubicBezTo>
                    <a:pt x="217735" y="571872"/>
                    <a:pt x="223019" y="568598"/>
                    <a:pt x="227037" y="564580"/>
                  </a:cubicBezTo>
                  <a:cubicBezTo>
                    <a:pt x="231056" y="560562"/>
                    <a:pt x="233958" y="555948"/>
                    <a:pt x="235744" y="550739"/>
                  </a:cubicBezTo>
                  <a:cubicBezTo>
                    <a:pt x="237530" y="545530"/>
                    <a:pt x="238423" y="540246"/>
                    <a:pt x="238423" y="534889"/>
                  </a:cubicBezTo>
                  <a:cubicBezTo>
                    <a:pt x="238423" y="528935"/>
                    <a:pt x="237604" y="523354"/>
                    <a:pt x="235967" y="518145"/>
                  </a:cubicBezTo>
                  <a:cubicBezTo>
                    <a:pt x="234330" y="512936"/>
                    <a:pt x="230311" y="507504"/>
                    <a:pt x="223912" y="501849"/>
                  </a:cubicBezTo>
                  <a:cubicBezTo>
                    <a:pt x="217512" y="496193"/>
                    <a:pt x="208062" y="490091"/>
                    <a:pt x="195560" y="483543"/>
                  </a:cubicBezTo>
                  <a:cubicBezTo>
                    <a:pt x="183059" y="476994"/>
                    <a:pt x="165943" y="469553"/>
                    <a:pt x="144214" y="461219"/>
                  </a:cubicBezTo>
                  <a:cubicBezTo>
                    <a:pt x="118021" y="450801"/>
                    <a:pt x="95771" y="438894"/>
                    <a:pt x="77465" y="425500"/>
                  </a:cubicBezTo>
                  <a:cubicBezTo>
                    <a:pt x="59159" y="412105"/>
                    <a:pt x="44276" y="397595"/>
                    <a:pt x="32817" y="381968"/>
                  </a:cubicBezTo>
                  <a:cubicBezTo>
                    <a:pt x="21357" y="366341"/>
                    <a:pt x="13022" y="349746"/>
                    <a:pt x="7813" y="332185"/>
                  </a:cubicBezTo>
                  <a:cubicBezTo>
                    <a:pt x="2604" y="314623"/>
                    <a:pt x="0" y="296317"/>
                    <a:pt x="0" y="277267"/>
                  </a:cubicBezTo>
                  <a:cubicBezTo>
                    <a:pt x="0" y="252264"/>
                    <a:pt x="4093" y="229270"/>
                    <a:pt x="12278" y="208285"/>
                  </a:cubicBezTo>
                  <a:cubicBezTo>
                    <a:pt x="20464" y="187300"/>
                    <a:pt x="32147" y="168771"/>
                    <a:pt x="47327" y="152698"/>
                  </a:cubicBezTo>
                  <a:cubicBezTo>
                    <a:pt x="62508" y="136624"/>
                    <a:pt x="80888" y="123156"/>
                    <a:pt x="102468" y="112291"/>
                  </a:cubicBezTo>
                  <a:cubicBezTo>
                    <a:pt x="124048" y="101427"/>
                    <a:pt x="148382" y="93613"/>
                    <a:pt x="175468" y="888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Toolsets"/>
          <p:cNvGrpSpPr/>
          <p:nvPr/>
        </p:nvGrpSpPr>
        <p:grpSpPr>
          <a:xfrm>
            <a:off x="5410199" y="4762633"/>
            <a:ext cx="1371600" cy="1371600"/>
            <a:chOff x="4078794" y="3134716"/>
            <a:chExt cx="1371600" cy="1371600"/>
          </a:xfrm>
        </p:grpSpPr>
        <p:sp>
          <p:nvSpPr>
            <p:cNvPr id="86" name="Orange Square Tile"/>
            <p:cNvSpPr>
              <a:spLocks noChangeAspect="1"/>
            </p:cNvSpPr>
            <p:nvPr/>
          </p:nvSpPr>
          <p:spPr>
            <a:xfrm>
              <a:off x="4078794" y="3134716"/>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Toolsets &amp; Libraries</a:t>
              </a:r>
              <a:endParaRPr lang="en-US" sz="1400" dirty="0"/>
            </a:p>
          </p:txBody>
        </p:sp>
        <p:sp>
          <p:nvSpPr>
            <p:cNvPr id="87" name="Tools Icon"/>
            <p:cNvSpPr>
              <a:spLocks noChangeAspect="1" noEditPoints="1"/>
            </p:cNvSpPr>
            <p:nvPr/>
          </p:nvSpPr>
          <p:spPr bwMode="auto">
            <a:xfrm>
              <a:off x="4451532" y="3311219"/>
              <a:ext cx="626123" cy="626123"/>
            </a:xfrm>
            <a:custGeom>
              <a:avLst/>
              <a:gdLst>
                <a:gd name="T0" fmla="*/ 6840 w 13044"/>
                <a:gd name="T1" fmla="*/ 1034 h 12818"/>
                <a:gd name="T2" fmla="*/ 6025 w 13044"/>
                <a:gd name="T3" fmla="*/ 4848 h 12818"/>
                <a:gd name="T4" fmla="*/ 6836 w 13044"/>
                <a:gd name="T5" fmla="*/ 4771 h 12818"/>
                <a:gd name="T6" fmla="*/ 7429 w 13044"/>
                <a:gd name="T7" fmla="*/ 4771 h 12818"/>
                <a:gd name="T8" fmla="*/ 8169 w 13044"/>
                <a:gd name="T9" fmla="*/ 5511 h 12818"/>
                <a:gd name="T10" fmla="*/ 8179 w 13044"/>
                <a:gd name="T11" fmla="*/ 6242 h 12818"/>
                <a:gd name="T12" fmla="*/ 8928 w 13044"/>
                <a:gd name="T13" fmla="*/ 6270 h 12818"/>
                <a:gd name="T14" fmla="*/ 9653 w 13044"/>
                <a:gd name="T15" fmla="*/ 6995 h 12818"/>
                <a:gd name="T16" fmla="*/ 12634 w 13044"/>
                <a:gd name="T17" fmla="*/ 2386 h 12818"/>
                <a:gd name="T18" fmla="*/ 10515 w 13044"/>
                <a:gd name="T19" fmla="*/ 4506 h 12818"/>
                <a:gd name="T20" fmla="*/ 8330 w 13044"/>
                <a:gd name="T21" fmla="*/ 2321 h 12818"/>
                <a:gd name="T22" fmla="*/ 10459 w 13044"/>
                <a:gd name="T23" fmla="*/ 192 h 12818"/>
                <a:gd name="T24" fmla="*/ 671 w 13044"/>
                <a:gd name="T25" fmla="*/ 235 h 12818"/>
                <a:gd name="T26" fmla="*/ 375 w 13044"/>
                <a:gd name="T27" fmla="*/ 532 h 12818"/>
                <a:gd name="T28" fmla="*/ 1755 w 13044"/>
                <a:gd name="T29" fmla="*/ 2503 h 12818"/>
                <a:gd name="T30" fmla="*/ 5920 w 13044"/>
                <a:gd name="T31" fmla="*/ 6279 h 12818"/>
                <a:gd name="T32" fmla="*/ 5735 w 13044"/>
                <a:gd name="T33" fmla="*/ 7557 h 12818"/>
                <a:gd name="T34" fmla="*/ 6864 w 13044"/>
                <a:gd name="T35" fmla="*/ 8686 h 12818"/>
                <a:gd name="T36" fmla="*/ 12501 w 13044"/>
                <a:gd name="T37" fmla="*/ 10436 h 12818"/>
                <a:gd name="T38" fmla="*/ 7882 w 13044"/>
                <a:gd name="T39" fmla="*/ 6538 h 12818"/>
                <a:gd name="T40" fmla="*/ 7133 w 13044"/>
                <a:gd name="T41" fmla="*/ 5067 h 12818"/>
                <a:gd name="T42" fmla="*/ 2421 w 13044"/>
                <a:gd name="T43" fmla="*/ 1837 h 12818"/>
                <a:gd name="T44" fmla="*/ 2449 w 13044"/>
                <a:gd name="T45" fmla="*/ 1180 h 12818"/>
                <a:gd name="T46" fmla="*/ 4960 w 13044"/>
                <a:gd name="T47" fmla="*/ 5912 h 12818"/>
                <a:gd name="T48" fmla="*/ 537 w 13044"/>
                <a:gd name="T49" fmla="*/ 10337 h 12818"/>
                <a:gd name="T50" fmla="*/ 2480 w 13044"/>
                <a:gd name="T51" fmla="*/ 12281 h 12818"/>
                <a:gd name="T52" fmla="*/ 6483 w 13044"/>
                <a:gd name="T53" fmla="*/ 8278 h 12818"/>
                <a:gd name="T54" fmla="*/ 5874 w 13044"/>
                <a:gd name="T55" fmla="*/ 7955 h 12818"/>
                <a:gd name="T56" fmla="*/ 5438 w 13044"/>
                <a:gd name="T57" fmla="*/ 7853 h 12818"/>
                <a:gd name="T58" fmla="*/ 4596 w 13044"/>
                <a:gd name="T59" fmla="*/ 7010 h 12818"/>
                <a:gd name="T60" fmla="*/ 5327 w 13044"/>
                <a:gd name="T61" fmla="*/ 6279 h 12818"/>
                <a:gd name="T62" fmla="*/ 1508 w 13044"/>
                <a:gd name="T63" fmla="*/ 10432 h 12818"/>
                <a:gd name="T64" fmla="*/ 2128 w 13044"/>
                <a:gd name="T65" fmla="*/ 11929 h 12818"/>
                <a:gd name="T66" fmla="*/ 888 w 13044"/>
                <a:gd name="T67" fmla="*/ 10689 h 1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044" h="12818">
                  <a:moveTo>
                    <a:pt x="9274" y="6"/>
                  </a:moveTo>
                  <a:cubicBezTo>
                    <a:pt x="8392" y="19"/>
                    <a:pt x="7512" y="362"/>
                    <a:pt x="6840" y="1034"/>
                  </a:cubicBezTo>
                  <a:cubicBezTo>
                    <a:pt x="5817" y="2057"/>
                    <a:pt x="5555" y="3548"/>
                    <a:pt x="6062" y="4811"/>
                  </a:cubicBezTo>
                  <a:lnTo>
                    <a:pt x="6025" y="4848"/>
                  </a:lnTo>
                  <a:lnTo>
                    <a:pt x="6392" y="5215"/>
                  </a:lnTo>
                  <a:lnTo>
                    <a:pt x="6836" y="4771"/>
                  </a:lnTo>
                  <a:lnTo>
                    <a:pt x="7133" y="4475"/>
                  </a:lnTo>
                  <a:lnTo>
                    <a:pt x="7429" y="4771"/>
                  </a:lnTo>
                  <a:lnTo>
                    <a:pt x="7975" y="5317"/>
                  </a:lnTo>
                  <a:lnTo>
                    <a:pt x="8169" y="5511"/>
                  </a:lnTo>
                  <a:lnTo>
                    <a:pt x="8067" y="5761"/>
                  </a:lnTo>
                  <a:cubicBezTo>
                    <a:pt x="8008" y="5922"/>
                    <a:pt x="8045" y="6108"/>
                    <a:pt x="8179" y="6242"/>
                  </a:cubicBezTo>
                  <a:cubicBezTo>
                    <a:pt x="8313" y="6377"/>
                    <a:pt x="8518" y="6411"/>
                    <a:pt x="8678" y="6353"/>
                  </a:cubicBezTo>
                  <a:lnTo>
                    <a:pt x="8928" y="6270"/>
                  </a:lnTo>
                  <a:lnTo>
                    <a:pt x="9113" y="6456"/>
                  </a:lnTo>
                  <a:lnTo>
                    <a:pt x="9653" y="6995"/>
                  </a:lnTo>
                  <a:cubicBezTo>
                    <a:pt x="10433" y="6921"/>
                    <a:pt x="11193" y="6586"/>
                    <a:pt x="11792" y="5986"/>
                  </a:cubicBezTo>
                  <a:cubicBezTo>
                    <a:pt x="12764" y="5014"/>
                    <a:pt x="13044" y="3609"/>
                    <a:pt x="12634" y="2386"/>
                  </a:cubicBezTo>
                  <a:lnTo>
                    <a:pt x="10561" y="4460"/>
                  </a:lnTo>
                  <a:cubicBezTo>
                    <a:pt x="10546" y="4476"/>
                    <a:pt x="10537" y="4507"/>
                    <a:pt x="10515" y="4506"/>
                  </a:cubicBezTo>
                  <a:lnTo>
                    <a:pt x="8450" y="4386"/>
                  </a:lnTo>
                  <a:lnTo>
                    <a:pt x="8330" y="2321"/>
                  </a:lnTo>
                  <a:cubicBezTo>
                    <a:pt x="8329" y="2299"/>
                    <a:pt x="8360" y="2290"/>
                    <a:pt x="8376" y="2275"/>
                  </a:cubicBezTo>
                  <a:lnTo>
                    <a:pt x="10459" y="192"/>
                  </a:lnTo>
                  <a:cubicBezTo>
                    <a:pt x="10076" y="62"/>
                    <a:pt x="9675" y="0"/>
                    <a:pt x="9274" y="6"/>
                  </a:cubicBezTo>
                  <a:close/>
                  <a:moveTo>
                    <a:pt x="671" y="235"/>
                  </a:moveTo>
                  <a:lnTo>
                    <a:pt x="523" y="383"/>
                  </a:lnTo>
                  <a:lnTo>
                    <a:pt x="375" y="532"/>
                  </a:lnTo>
                  <a:lnTo>
                    <a:pt x="1320" y="2309"/>
                  </a:lnTo>
                  <a:lnTo>
                    <a:pt x="1755" y="2503"/>
                  </a:lnTo>
                  <a:lnTo>
                    <a:pt x="1949" y="2309"/>
                  </a:lnTo>
                  <a:lnTo>
                    <a:pt x="5920" y="6279"/>
                  </a:lnTo>
                  <a:lnTo>
                    <a:pt x="5189" y="7011"/>
                  </a:lnTo>
                  <a:lnTo>
                    <a:pt x="5735" y="7557"/>
                  </a:lnTo>
                  <a:cubicBezTo>
                    <a:pt x="6046" y="7445"/>
                    <a:pt x="6413" y="7513"/>
                    <a:pt x="6661" y="7761"/>
                  </a:cubicBezTo>
                  <a:cubicBezTo>
                    <a:pt x="6907" y="8007"/>
                    <a:pt x="6971" y="8373"/>
                    <a:pt x="6864" y="8686"/>
                  </a:cubicBezTo>
                  <a:lnTo>
                    <a:pt x="10557" y="12380"/>
                  </a:lnTo>
                  <a:lnTo>
                    <a:pt x="12501" y="10436"/>
                  </a:lnTo>
                  <a:lnTo>
                    <a:pt x="8817" y="6752"/>
                  </a:lnTo>
                  <a:cubicBezTo>
                    <a:pt x="8503" y="6865"/>
                    <a:pt x="8133" y="6789"/>
                    <a:pt x="7882" y="6538"/>
                  </a:cubicBezTo>
                  <a:cubicBezTo>
                    <a:pt x="7632" y="6288"/>
                    <a:pt x="7564" y="5924"/>
                    <a:pt x="7679" y="5613"/>
                  </a:cubicBezTo>
                  <a:lnTo>
                    <a:pt x="7133" y="5067"/>
                  </a:lnTo>
                  <a:lnTo>
                    <a:pt x="6392" y="5807"/>
                  </a:lnTo>
                  <a:lnTo>
                    <a:pt x="2421" y="1837"/>
                  </a:lnTo>
                  <a:lnTo>
                    <a:pt x="2634" y="1623"/>
                  </a:lnTo>
                  <a:lnTo>
                    <a:pt x="2449" y="1180"/>
                  </a:lnTo>
                  <a:lnTo>
                    <a:pt x="671" y="235"/>
                  </a:lnTo>
                  <a:close/>
                  <a:moveTo>
                    <a:pt x="4960" y="5912"/>
                  </a:moveTo>
                  <a:lnTo>
                    <a:pt x="582" y="10290"/>
                  </a:lnTo>
                  <a:cubicBezTo>
                    <a:pt x="566" y="10305"/>
                    <a:pt x="552" y="10321"/>
                    <a:pt x="537" y="10337"/>
                  </a:cubicBezTo>
                  <a:cubicBezTo>
                    <a:pt x="0" y="10874"/>
                    <a:pt x="0" y="11744"/>
                    <a:pt x="537" y="12281"/>
                  </a:cubicBezTo>
                  <a:cubicBezTo>
                    <a:pt x="1074" y="12818"/>
                    <a:pt x="1943" y="12818"/>
                    <a:pt x="2480" y="12281"/>
                  </a:cubicBezTo>
                  <a:cubicBezTo>
                    <a:pt x="2496" y="12265"/>
                    <a:pt x="2511" y="12250"/>
                    <a:pt x="2526" y="12234"/>
                  </a:cubicBezTo>
                  <a:lnTo>
                    <a:pt x="6483" y="8278"/>
                  </a:lnTo>
                  <a:cubicBezTo>
                    <a:pt x="6465" y="8195"/>
                    <a:pt x="6425" y="8117"/>
                    <a:pt x="6364" y="8056"/>
                  </a:cubicBezTo>
                  <a:cubicBezTo>
                    <a:pt x="6236" y="7928"/>
                    <a:pt x="6036" y="7897"/>
                    <a:pt x="5874" y="7955"/>
                  </a:cubicBezTo>
                  <a:lnTo>
                    <a:pt x="5633" y="8047"/>
                  </a:lnTo>
                  <a:lnTo>
                    <a:pt x="5438" y="7853"/>
                  </a:lnTo>
                  <a:lnTo>
                    <a:pt x="4892" y="7307"/>
                  </a:lnTo>
                  <a:lnTo>
                    <a:pt x="4596" y="7010"/>
                  </a:lnTo>
                  <a:lnTo>
                    <a:pt x="4892" y="6715"/>
                  </a:lnTo>
                  <a:lnTo>
                    <a:pt x="5327" y="6279"/>
                  </a:lnTo>
                  <a:lnTo>
                    <a:pt x="4960" y="5912"/>
                  </a:lnTo>
                  <a:close/>
                  <a:moveTo>
                    <a:pt x="1508" y="10432"/>
                  </a:moveTo>
                  <a:cubicBezTo>
                    <a:pt x="1733" y="10432"/>
                    <a:pt x="1957" y="10518"/>
                    <a:pt x="2128" y="10689"/>
                  </a:cubicBezTo>
                  <a:cubicBezTo>
                    <a:pt x="2471" y="11031"/>
                    <a:pt x="2471" y="11586"/>
                    <a:pt x="2128" y="11929"/>
                  </a:cubicBezTo>
                  <a:cubicBezTo>
                    <a:pt x="1786" y="12271"/>
                    <a:pt x="1231" y="12271"/>
                    <a:pt x="888" y="11929"/>
                  </a:cubicBezTo>
                  <a:cubicBezTo>
                    <a:pt x="546" y="11586"/>
                    <a:pt x="546" y="11031"/>
                    <a:pt x="888" y="10689"/>
                  </a:cubicBezTo>
                  <a:cubicBezTo>
                    <a:pt x="1060" y="10518"/>
                    <a:pt x="1284" y="10432"/>
                    <a:pt x="1508" y="1043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13945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Devices &amp; things</a:t>
            </a:r>
            <a:endParaRPr lang="en-US" dirty="0"/>
          </a:p>
        </p:txBody>
      </p:sp>
      <p:sp>
        <p:nvSpPr>
          <p:cNvPr id="5" name="Text Placeholder 4"/>
          <p:cNvSpPr>
            <a:spLocks noGrp="1"/>
          </p:cNvSpPr>
          <p:nvPr>
            <p:ph type="body" idx="1"/>
          </p:nvPr>
        </p:nvSpPr>
        <p:spPr/>
        <p:txBody>
          <a:bodyPr/>
          <a:lstStyle/>
          <a:p>
            <a:r>
              <a:rPr lang="en-US" dirty="0" smtClean="0"/>
              <a:t>Let’s see some cool stuff! </a:t>
            </a:r>
            <a:endParaRPr lang="en-US" dirty="0"/>
          </a:p>
        </p:txBody>
      </p:sp>
    </p:spTree>
    <p:extLst>
      <p:ext uri="{BB962C8B-B14F-4D97-AF65-F5344CB8AC3E}">
        <p14:creationId xmlns:p14="http://schemas.microsoft.com/office/powerpoint/2010/main" val="39713364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Quantified self</a:t>
            </a:r>
            <a:endParaRPr lang="en-US" dirty="0"/>
          </a:p>
        </p:txBody>
      </p:sp>
      <p:grpSp>
        <p:nvGrpSpPr>
          <p:cNvPr id="35" name="Withings"/>
          <p:cNvGrpSpPr/>
          <p:nvPr/>
        </p:nvGrpSpPr>
        <p:grpSpPr>
          <a:xfrm>
            <a:off x="5520055" y="5366796"/>
            <a:ext cx="3349625" cy="1135106"/>
            <a:chOff x="5520055" y="5366796"/>
            <a:chExt cx="3349625" cy="1135106"/>
          </a:xfrm>
        </p:grpSpPr>
        <p:pic>
          <p:nvPicPr>
            <p:cNvPr id="22" name="Picture 2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0055" y="5366796"/>
              <a:ext cx="1699262" cy="1135106"/>
            </a:xfrm>
            <a:prstGeom prst="rect">
              <a:avLst/>
            </a:prstGeom>
          </p:spPr>
        </p:pic>
        <p:pic>
          <p:nvPicPr>
            <p:cNvPr id="23" name="Picture 22">
              <a:hlinkClick r:id="rId2"/>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4804" y="5669598"/>
              <a:ext cx="1454876" cy="432432"/>
            </a:xfrm>
            <a:prstGeom prst="rect">
              <a:avLst/>
            </a:prstGeom>
          </p:spPr>
        </p:pic>
      </p:grpSp>
      <p:grpSp>
        <p:nvGrpSpPr>
          <p:cNvPr id="119" name="Cube Sensors"/>
          <p:cNvGrpSpPr/>
          <p:nvPr/>
        </p:nvGrpSpPr>
        <p:grpSpPr>
          <a:xfrm>
            <a:off x="252654" y="1496695"/>
            <a:ext cx="7234125" cy="3870101"/>
            <a:chOff x="252654" y="1496695"/>
            <a:chExt cx="7234125" cy="3870101"/>
          </a:xfrm>
        </p:grpSpPr>
        <p:sp>
          <p:nvSpPr>
            <p:cNvPr id="118" name="Freeform 117"/>
            <p:cNvSpPr/>
            <p:nvPr/>
          </p:nvSpPr>
          <p:spPr>
            <a:xfrm>
              <a:off x="5082228" y="1496695"/>
              <a:ext cx="2404551" cy="3834304"/>
            </a:xfrm>
            <a:custGeom>
              <a:avLst/>
              <a:gdLst>
                <a:gd name="connsiteX0" fmla="*/ 983068 w 2404551"/>
                <a:gd name="connsiteY0" fmla="*/ 0 h 3834304"/>
                <a:gd name="connsiteX1" fmla="*/ 1297760 w 2404551"/>
                <a:gd name="connsiteY1" fmla="*/ 208591 h 3834304"/>
                <a:gd name="connsiteX2" fmla="*/ 1312034 w 2404551"/>
                <a:gd name="connsiteY2" fmla="*/ 254574 h 3834304"/>
                <a:gd name="connsiteX3" fmla="*/ 1365898 w 2404551"/>
                <a:gd name="connsiteY3" fmla="*/ 225337 h 3834304"/>
                <a:gd name="connsiteX4" fmla="*/ 1529301 w 2404551"/>
                <a:gd name="connsiteY4" fmla="*/ 192348 h 3834304"/>
                <a:gd name="connsiteX5" fmla="*/ 1949095 w 2404551"/>
                <a:gd name="connsiteY5" fmla="*/ 612142 h 3834304"/>
                <a:gd name="connsiteX6" fmla="*/ 1916106 w 2404551"/>
                <a:gd name="connsiteY6" fmla="*/ 775544 h 3834304"/>
                <a:gd name="connsiteX7" fmla="*/ 1893660 w 2404551"/>
                <a:gd name="connsiteY7" fmla="*/ 816897 h 3834304"/>
                <a:gd name="connsiteX8" fmla="*/ 1929586 w 2404551"/>
                <a:gd name="connsiteY8" fmla="*/ 846540 h 3834304"/>
                <a:gd name="connsiteX9" fmla="*/ 2104915 w 2404551"/>
                <a:gd name="connsiteY9" fmla="*/ 1269821 h 3834304"/>
                <a:gd name="connsiteX10" fmla="*/ 2057874 w 2404551"/>
                <a:gd name="connsiteY10" fmla="*/ 1502829 h 3834304"/>
                <a:gd name="connsiteX11" fmla="*/ 2025070 w 2404551"/>
                <a:gd name="connsiteY11" fmla="*/ 1563266 h 3834304"/>
                <a:gd name="connsiteX12" fmla="*/ 2064318 w 2404551"/>
                <a:gd name="connsiteY12" fmla="*/ 1595649 h 3834304"/>
                <a:gd name="connsiteX13" fmla="*/ 2163861 w 2404551"/>
                <a:gd name="connsiteY13" fmla="*/ 1835967 h 3834304"/>
                <a:gd name="connsiteX14" fmla="*/ 2137153 w 2404551"/>
                <a:gd name="connsiteY14" fmla="*/ 1968256 h 3834304"/>
                <a:gd name="connsiteX15" fmla="*/ 2122883 w 2404551"/>
                <a:gd name="connsiteY15" fmla="*/ 1994547 h 3834304"/>
                <a:gd name="connsiteX16" fmla="*/ 2168039 w 2404551"/>
                <a:gd name="connsiteY16" fmla="*/ 2019057 h 3834304"/>
                <a:gd name="connsiteX17" fmla="*/ 2404551 w 2404551"/>
                <a:gd name="connsiteY17" fmla="*/ 2463882 h 3834304"/>
                <a:gd name="connsiteX18" fmla="*/ 2076918 w 2404551"/>
                <a:gd name="connsiteY18" fmla="*/ 2958166 h 3834304"/>
                <a:gd name="connsiteX19" fmla="*/ 2033596 w 2404551"/>
                <a:gd name="connsiteY19" fmla="*/ 2971614 h 3834304"/>
                <a:gd name="connsiteX20" fmla="*/ 2031845 w 2404551"/>
                <a:gd name="connsiteY20" fmla="*/ 2988985 h 3834304"/>
                <a:gd name="connsiteX21" fmla="*/ 1690749 w 2404551"/>
                <a:gd name="connsiteY21" fmla="*/ 3384762 h 3834304"/>
                <a:gd name="connsiteX22" fmla="*/ 1671655 w 2404551"/>
                <a:gd name="connsiteY22" fmla="*/ 3389920 h 3834304"/>
                <a:gd name="connsiteX23" fmla="*/ 1670036 w 2404551"/>
                <a:gd name="connsiteY23" fmla="*/ 3405975 h 3834304"/>
                <a:gd name="connsiteX24" fmla="*/ 1144494 w 2404551"/>
                <a:gd name="connsiteY24" fmla="*/ 3834304 h 3834304"/>
                <a:gd name="connsiteX25" fmla="*/ 608053 w 2404551"/>
                <a:gd name="connsiteY25" fmla="*/ 3297863 h 3834304"/>
                <a:gd name="connsiteX26" fmla="*/ 614234 w 2404551"/>
                <a:gd name="connsiteY26" fmla="*/ 3216169 h 3834304"/>
                <a:gd name="connsiteX27" fmla="*/ 631568 w 2404551"/>
                <a:gd name="connsiteY27" fmla="*/ 3140959 h 3834304"/>
                <a:gd name="connsiteX28" fmla="*/ 619261 w 2404551"/>
                <a:gd name="connsiteY28" fmla="*/ 3139719 h 3834304"/>
                <a:gd name="connsiteX29" fmla="*/ 417651 w 2404551"/>
                <a:gd name="connsiteY29" fmla="*/ 3018214 h 3834304"/>
                <a:gd name="connsiteX30" fmla="*/ 401882 w 2404551"/>
                <a:gd name="connsiteY30" fmla="*/ 2995460 h 3834304"/>
                <a:gd name="connsiteX31" fmla="*/ 353632 w 2404551"/>
                <a:gd name="connsiteY31" fmla="*/ 3000323 h 3834304"/>
                <a:gd name="connsiteX32" fmla="*/ 0 w 2404551"/>
                <a:gd name="connsiteY32" fmla="*/ 2646691 h 3834304"/>
                <a:gd name="connsiteX33" fmla="*/ 282363 w 2404551"/>
                <a:gd name="connsiteY33" fmla="*/ 2300243 h 3834304"/>
                <a:gd name="connsiteX34" fmla="*/ 297380 w 2404551"/>
                <a:gd name="connsiteY34" fmla="*/ 2298729 h 3834304"/>
                <a:gd name="connsiteX35" fmla="*/ 290417 w 2404551"/>
                <a:gd name="connsiteY35" fmla="*/ 2285901 h 3834304"/>
                <a:gd name="connsiteX36" fmla="*/ 250536 w 2404551"/>
                <a:gd name="connsiteY36" fmla="*/ 2088366 h 3834304"/>
                <a:gd name="connsiteX37" fmla="*/ 290417 w 2404551"/>
                <a:gd name="connsiteY37" fmla="*/ 1890832 h 3834304"/>
                <a:gd name="connsiteX38" fmla="*/ 304810 w 2404551"/>
                <a:gd name="connsiteY38" fmla="*/ 1864314 h 3834304"/>
                <a:gd name="connsiteX39" fmla="*/ 232451 w 2404551"/>
                <a:gd name="connsiteY39" fmla="*/ 1825038 h 3834304"/>
                <a:gd name="connsiteX40" fmla="*/ 8707 w 2404551"/>
                <a:gd name="connsiteY40" fmla="*/ 1404227 h 3834304"/>
                <a:gd name="connsiteX41" fmla="*/ 157345 w 2404551"/>
                <a:gd name="connsiteY41" fmla="*/ 1045384 h 3834304"/>
                <a:gd name="connsiteX42" fmla="*/ 229532 w 2404551"/>
                <a:gd name="connsiteY42" fmla="*/ 985824 h 3834304"/>
                <a:gd name="connsiteX43" fmla="*/ 220397 w 2404551"/>
                <a:gd name="connsiteY43" fmla="*/ 978287 h 3834304"/>
                <a:gd name="connsiteX44" fmla="*/ 89543 w 2404551"/>
                <a:gd name="connsiteY44" fmla="*/ 662379 h 3834304"/>
                <a:gd name="connsiteX45" fmla="*/ 536306 w 2404551"/>
                <a:gd name="connsiteY45" fmla="*/ 215616 h 3834304"/>
                <a:gd name="connsiteX46" fmla="*/ 626344 w 2404551"/>
                <a:gd name="connsiteY46" fmla="*/ 224693 h 3834304"/>
                <a:gd name="connsiteX47" fmla="*/ 660123 w 2404551"/>
                <a:gd name="connsiteY47" fmla="*/ 235178 h 3834304"/>
                <a:gd name="connsiteX48" fmla="*/ 668376 w 2404551"/>
                <a:gd name="connsiteY48" fmla="*/ 208591 h 3834304"/>
                <a:gd name="connsiteX49" fmla="*/ 983068 w 2404551"/>
                <a:gd name="connsiteY49" fmla="*/ 0 h 383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04551" h="3834304">
                  <a:moveTo>
                    <a:pt x="983068" y="0"/>
                  </a:moveTo>
                  <a:cubicBezTo>
                    <a:pt x="1124535" y="0"/>
                    <a:pt x="1245913" y="86011"/>
                    <a:pt x="1297760" y="208591"/>
                  </a:cubicBezTo>
                  <a:lnTo>
                    <a:pt x="1312034" y="254574"/>
                  </a:lnTo>
                  <a:lnTo>
                    <a:pt x="1365898" y="225337"/>
                  </a:lnTo>
                  <a:cubicBezTo>
                    <a:pt x="1416122" y="204094"/>
                    <a:pt x="1471340" y="192348"/>
                    <a:pt x="1529301" y="192348"/>
                  </a:cubicBezTo>
                  <a:cubicBezTo>
                    <a:pt x="1761146" y="192348"/>
                    <a:pt x="1949095" y="380296"/>
                    <a:pt x="1949095" y="612142"/>
                  </a:cubicBezTo>
                  <a:cubicBezTo>
                    <a:pt x="1949095" y="670103"/>
                    <a:pt x="1937348" y="725321"/>
                    <a:pt x="1916106" y="775544"/>
                  </a:cubicBezTo>
                  <a:lnTo>
                    <a:pt x="1893660" y="816897"/>
                  </a:lnTo>
                  <a:lnTo>
                    <a:pt x="1929586" y="846540"/>
                  </a:lnTo>
                  <a:cubicBezTo>
                    <a:pt x="2037914" y="954866"/>
                    <a:pt x="2104915" y="1104519"/>
                    <a:pt x="2104915" y="1269821"/>
                  </a:cubicBezTo>
                  <a:cubicBezTo>
                    <a:pt x="2104915" y="1352473"/>
                    <a:pt x="2088165" y="1431212"/>
                    <a:pt x="2057874" y="1502829"/>
                  </a:cubicBezTo>
                  <a:lnTo>
                    <a:pt x="2025070" y="1563266"/>
                  </a:lnTo>
                  <a:lnTo>
                    <a:pt x="2064318" y="1595649"/>
                  </a:lnTo>
                  <a:cubicBezTo>
                    <a:pt x="2125821" y="1657152"/>
                    <a:pt x="2163861" y="1742117"/>
                    <a:pt x="2163861" y="1835967"/>
                  </a:cubicBezTo>
                  <a:cubicBezTo>
                    <a:pt x="2163861" y="1882892"/>
                    <a:pt x="2154351" y="1927596"/>
                    <a:pt x="2137153" y="1968256"/>
                  </a:cubicBezTo>
                  <a:lnTo>
                    <a:pt x="2122883" y="1994547"/>
                  </a:lnTo>
                  <a:lnTo>
                    <a:pt x="2168039" y="2019057"/>
                  </a:lnTo>
                  <a:cubicBezTo>
                    <a:pt x="2310734" y="2115459"/>
                    <a:pt x="2404551" y="2278715"/>
                    <a:pt x="2404551" y="2463882"/>
                  </a:cubicBezTo>
                  <a:cubicBezTo>
                    <a:pt x="2404551" y="2686082"/>
                    <a:pt x="2269454" y="2876730"/>
                    <a:pt x="2076918" y="2958166"/>
                  </a:cubicBezTo>
                  <a:lnTo>
                    <a:pt x="2033596" y="2971614"/>
                  </a:lnTo>
                  <a:lnTo>
                    <a:pt x="2031845" y="2988985"/>
                  </a:lnTo>
                  <a:cubicBezTo>
                    <a:pt x="1994329" y="3172319"/>
                    <a:pt x="1863289" y="3321587"/>
                    <a:pt x="1690749" y="3384762"/>
                  </a:cubicBezTo>
                  <a:lnTo>
                    <a:pt x="1671655" y="3389920"/>
                  </a:lnTo>
                  <a:lnTo>
                    <a:pt x="1670036" y="3405975"/>
                  </a:lnTo>
                  <a:cubicBezTo>
                    <a:pt x="1620015" y="3650422"/>
                    <a:pt x="1403728" y="3834304"/>
                    <a:pt x="1144494" y="3834304"/>
                  </a:cubicBezTo>
                  <a:cubicBezTo>
                    <a:pt x="848226" y="3834304"/>
                    <a:pt x="608053" y="3594131"/>
                    <a:pt x="608053" y="3297863"/>
                  </a:cubicBezTo>
                  <a:cubicBezTo>
                    <a:pt x="608053" y="3270088"/>
                    <a:pt x="610164" y="3242807"/>
                    <a:pt x="614234" y="3216169"/>
                  </a:cubicBezTo>
                  <a:lnTo>
                    <a:pt x="631568" y="3140959"/>
                  </a:lnTo>
                  <a:lnTo>
                    <a:pt x="619261" y="3139719"/>
                  </a:lnTo>
                  <a:cubicBezTo>
                    <a:pt x="538689" y="3123232"/>
                    <a:pt x="468098" y="3079343"/>
                    <a:pt x="417651" y="3018214"/>
                  </a:cubicBezTo>
                  <a:lnTo>
                    <a:pt x="401882" y="2995460"/>
                  </a:lnTo>
                  <a:lnTo>
                    <a:pt x="353632" y="3000323"/>
                  </a:lnTo>
                  <a:cubicBezTo>
                    <a:pt x="158326" y="3000323"/>
                    <a:pt x="0" y="2841997"/>
                    <a:pt x="0" y="2646691"/>
                  </a:cubicBezTo>
                  <a:cubicBezTo>
                    <a:pt x="0" y="2475798"/>
                    <a:pt x="121219" y="2333217"/>
                    <a:pt x="282363" y="2300243"/>
                  </a:cubicBezTo>
                  <a:lnTo>
                    <a:pt x="297380" y="2298729"/>
                  </a:lnTo>
                  <a:lnTo>
                    <a:pt x="290417" y="2285901"/>
                  </a:lnTo>
                  <a:cubicBezTo>
                    <a:pt x="264737" y="2225187"/>
                    <a:pt x="250536" y="2158434"/>
                    <a:pt x="250536" y="2088366"/>
                  </a:cubicBezTo>
                  <a:cubicBezTo>
                    <a:pt x="250536" y="2018297"/>
                    <a:pt x="264737" y="1951546"/>
                    <a:pt x="290417" y="1890832"/>
                  </a:cubicBezTo>
                  <a:lnTo>
                    <a:pt x="304810" y="1864314"/>
                  </a:lnTo>
                  <a:lnTo>
                    <a:pt x="232451" y="1825038"/>
                  </a:lnTo>
                  <a:cubicBezTo>
                    <a:pt x="97460" y="1733840"/>
                    <a:pt x="8707" y="1579398"/>
                    <a:pt x="8707" y="1404227"/>
                  </a:cubicBezTo>
                  <a:cubicBezTo>
                    <a:pt x="8707" y="1264090"/>
                    <a:pt x="65509" y="1137220"/>
                    <a:pt x="157345" y="1045384"/>
                  </a:cubicBezTo>
                  <a:lnTo>
                    <a:pt x="229532" y="985824"/>
                  </a:lnTo>
                  <a:lnTo>
                    <a:pt x="220397" y="978287"/>
                  </a:lnTo>
                  <a:cubicBezTo>
                    <a:pt x="139549" y="897439"/>
                    <a:pt x="89543" y="785749"/>
                    <a:pt x="89543" y="662379"/>
                  </a:cubicBezTo>
                  <a:cubicBezTo>
                    <a:pt x="89543" y="415639"/>
                    <a:pt x="289566" y="215616"/>
                    <a:pt x="536306" y="215616"/>
                  </a:cubicBezTo>
                  <a:cubicBezTo>
                    <a:pt x="567149" y="215616"/>
                    <a:pt x="597260" y="218741"/>
                    <a:pt x="626344" y="224693"/>
                  </a:cubicBezTo>
                  <a:lnTo>
                    <a:pt x="660123" y="235178"/>
                  </a:lnTo>
                  <a:lnTo>
                    <a:pt x="668376" y="208591"/>
                  </a:lnTo>
                  <a:cubicBezTo>
                    <a:pt x="720224" y="86011"/>
                    <a:pt x="841601" y="0"/>
                    <a:pt x="983068" y="0"/>
                  </a:cubicBezTo>
                  <a:close/>
                </a:path>
              </a:pathLst>
            </a:custGeom>
            <a:noFill/>
            <a:ln w="19050">
              <a:solidFill>
                <a:schemeClr val="bg1">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flipH="1">
              <a:off x="2984500" y="4760807"/>
              <a:ext cx="271576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9" name="Cube Sensors"/>
            <p:cNvGrpSpPr/>
            <p:nvPr/>
          </p:nvGrpSpPr>
          <p:grpSpPr>
            <a:xfrm>
              <a:off x="252654" y="4228466"/>
              <a:ext cx="2649219" cy="1138330"/>
              <a:chOff x="252654" y="4228466"/>
              <a:chExt cx="2649219" cy="1138330"/>
            </a:xfrm>
          </p:grpSpPr>
          <p:pic>
            <p:nvPicPr>
              <p:cNvPr id="74" name="Picture 73">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543" y="4228466"/>
                <a:ext cx="1138330" cy="1138330"/>
              </a:xfrm>
              <a:prstGeom prst="rect">
                <a:avLst/>
              </a:prstGeom>
            </p:spPr>
          </p:pic>
          <p:pic>
            <p:nvPicPr>
              <p:cNvPr id="98" name="Picture 97">
                <a:hlinkClick r:id="rId5"/>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654" y="4511741"/>
                <a:ext cx="1716049" cy="498131"/>
              </a:xfrm>
              <a:prstGeom prst="rect">
                <a:avLst/>
              </a:prstGeom>
            </p:spPr>
          </p:pic>
        </p:grpSp>
      </p:grpSp>
      <p:sp>
        <p:nvSpPr>
          <p:cNvPr id="7" name="Person"/>
          <p:cNvSpPr>
            <a:spLocks/>
          </p:cNvSpPr>
          <p:nvPr/>
        </p:nvSpPr>
        <p:spPr bwMode="auto">
          <a:xfrm>
            <a:off x="5522300" y="1675448"/>
            <a:ext cx="1401105" cy="4062051"/>
          </a:xfrm>
          <a:custGeom>
            <a:avLst/>
            <a:gdLst>
              <a:gd name="T0" fmla="*/ 3003 w 5677"/>
              <a:gd name="T1" fmla="*/ 63 h 16171"/>
              <a:gd name="T2" fmla="*/ 3377 w 5677"/>
              <a:gd name="T3" fmla="*/ 451 h 16171"/>
              <a:gd name="T4" fmla="*/ 3476 w 5677"/>
              <a:gd name="T5" fmla="*/ 2173 h 16171"/>
              <a:gd name="T6" fmla="*/ 3899 w 5677"/>
              <a:gd name="T7" fmla="*/ 2596 h 16171"/>
              <a:gd name="T8" fmla="*/ 4979 w 5677"/>
              <a:gd name="T9" fmla="*/ 3111 h 16171"/>
              <a:gd name="T10" fmla="*/ 5508 w 5677"/>
              <a:gd name="T11" fmla="*/ 5150 h 16171"/>
              <a:gd name="T12" fmla="*/ 5550 w 5677"/>
              <a:gd name="T13" fmla="*/ 7620 h 16171"/>
              <a:gd name="T14" fmla="*/ 5374 w 5677"/>
              <a:gd name="T15" fmla="*/ 9348 h 16171"/>
              <a:gd name="T16" fmla="*/ 5071 w 5677"/>
              <a:gd name="T17" fmla="*/ 9567 h 16171"/>
              <a:gd name="T18" fmla="*/ 5042 w 5677"/>
              <a:gd name="T19" fmla="*/ 8805 h 16171"/>
              <a:gd name="T20" fmla="*/ 4922 w 5677"/>
              <a:gd name="T21" fmla="*/ 9059 h 16171"/>
              <a:gd name="T22" fmla="*/ 4915 w 5677"/>
              <a:gd name="T23" fmla="*/ 7634 h 16171"/>
              <a:gd name="T24" fmla="*/ 4690 w 5677"/>
              <a:gd name="T25" fmla="*/ 4953 h 16171"/>
              <a:gd name="T26" fmla="*/ 4450 w 5677"/>
              <a:gd name="T27" fmla="*/ 4572 h 16171"/>
              <a:gd name="T28" fmla="*/ 4316 w 5677"/>
              <a:gd name="T29" fmla="*/ 4995 h 16171"/>
              <a:gd name="T30" fmla="*/ 4069 w 5677"/>
              <a:gd name="T31" fmla="*/ 6731 h 16171"/>
              <a:gd name="T32" fmla="*/ 4337 w 5677"/>
              <a:gd name="T33" fmla="*/ 7888 h 16171"/>
              <a:gd name="T34" fmla="*/ 4520 w 5677"/>
              <a:gd name="T35" fmla="*/ 9913 h 16171"/>
              <a:gd name="T36" fmla="*/ 4534 w 5677"/>
              <a:gd name="T37" fmla="*/ 11006 h 16171"/>
              <a:gd name="T38" fmla="*/ 4760 w 5677"/>
              <a:gd name="T39" fmla="*/ 14111 h 16171"/>
              <a:gd name="T40" fmla="*/ 5381 w 5677"/>
              <a:gd name="T41" fmla="*/ 15748 h 16171"/>
              <a:gd name="T42" fmla="*/ 5677 w 5677"/>
              <a:gd name="T43" fmla="*/ 16072 h 16171"/>
              <a:gd name="T44" fmla="*/ 4802 w 5677"/>
              <a:gd name="T45" fmla="*/ 16100 h 16171"/>
              <a:gd name="T46" fmla="*/ 4280 w 5677"/>
              <a:gd name="T47" fmla="*/ 15211 h 16171"/>
              <a:gd name="T48" fmla="*/ 3913 w 5677"/>
              <a:gd name="T49" fmla="*/ 13772 h 16171"/>
              <a:gd name="T50" fmla="*/ 3772 w 5677"/>
              <a:gd name="T51" fmla="*/ 12812 h 16171"/>
              <a:gd name="T52" fmla="*/ 3264 w 5677"/>
              <a:gd name="T53" fmla="*/ 10555 h 16171"/>
              <a:gd name="T54" fmla="*/ 2968 w 5677"/>
              <a:gd name="T55" fmla="*/ 9609 h 16171"/>
              <a:gd name="T56" fmla="*/ 2714 w 5677"/>
              <a:gd name="T57" fmla="*/ 10470 h 16171"/>
              <a:gd name="T58" fmla="*/ 2573 w 5677"/>
              <a:gd name="T59" fmla="*/ 12361 h 16171"/>
              <a:gd name="T60" fmla="*/ 2665 w 5677"/>
              <a:gd name="T61" fmla="*/ 13264 h 16171"/>
              <a:gd name="T62" fmla="*/ 2460 w 5677"/>
              <a:gd name="T63" fmla="*/ 14040 h 16171"/>
              <a:gd name="T64" fmla="*/ 2446 w 5677"/>
              <a:gd name="T65" fmla="*/ 15183 h 16171"/>
              <a:gd name="T66" fmla="*/ 2178 w 5677"/>
              <a:gd name="T67" fmla="*/ 16171 h 16171"/>
              <a:gd name="T68" fmla="*/ 1105 w 5677"/>
              <a:gd name="T69" fmla="*/ 16143 h 16171"/>
              <a:gd name="T70" fmla="*/ 1606 w 5677"/>
              <a:gd name="T71" fmla="*/ 15430 h 16171"/>
              <a:gd name="T72" fmla="*/ 1783 w 5677"/>
              <a:gd name="T73" fmla="*/ 14859 h 16171"/>
              <a:gd name="T74" fmla="*/ 1515 w 5677"/>
              <a:gd name="T75" fmla="*/ 12446 h 16171"/>
              <a:gd name="T76" fmla="*/ 1190 w 5677"/>
              <a:gd name="T77" fmla="*/ 9807 h 16171"/>
              <a:gd name="T78" fmla="*/ 1550 w 5677"/>
              <a:gd name="T79" fmla="*/ 6879 h 16171"/>
              <a:gd name="T80" fmla="*/ 1585 w 5677"/>
              <a:gd name="T81" fmla="*/ 5630 h 16171"/>
              <a:gd name="T82" fmla="*/ 1239 w 5677"/>
              <a:gd name="T83" fmla="*/ 4430 h 16171"/>
              <a:gd name="T84" fmla="*/ 985 w 5677"/>
              <a:gd name="T85" fmla="*/ 5715 h 16171"/>
              <a:gd name="T86" fmla="*/ 922 w 5677"/>
              <a:gd name="T87" fmla="*/ 6505 h 16171"/>
              <a:gd name="T88" fmla="*/ 922 w 5677"/>
              <a:gd name="T89" fmla="*/ 8678 h 16171"/>
              <a:gd name="T90" fmla="*/ 788 w 5677"/>
              <a:gd name="T91" fmla="*/ 9419 h 16171"/>
              <a:gd name="T92" fmla="*/ 654 w 5677"/>
              <a:gd name="T93" fmla="*/ 8988 h 16171"/>
              <a:gd name="T94" fmla="*/ 562 w 5677"/>
              <a:gd name="T95" fmla="*/ 9588 h 16171"/>
              <a:gd name="T96" fmla="*/ 153 w 5677"/>
              <a:gd name="T97" fmla="*/ 9038 h 16171"/>
              <a:gd name="T98" fmla="*/ 19 w 5677"/>
              <a:gd name="T99" fmla="*/ 6787 h 16171"/>
              <a:gd name="T100" fmla="*/ 216 w 5677"/>
              <a:gd name="T101" fmla="*/ 4699 h 16171"/>
              <a:gd name="T102" fmla="*/ 484 w 5677"/>
              <a:gd name="T103" fmla="*/ 3104 h 16171"/>
              <a:gd name="T104" fmla="*/ 1105 w 5677"/>
              <a:gd name="T105" fmla="*/ 2822 h 16171"/>
              <a:gd name="T106" fmla="*/ 2220 w 5677"/>
              <a:gd name="T107" fmla="*/ 2483 h 16171"/>
              <a:gd name="T108" fmla="*/ 2319 w 5677"/>
              <a:gd name="T109" fmla="*/ 1919 h 16171"/>
              <a:gd name="T110" fmla="*/ 1924 w 5677"/>
              <a:gd name="T111" fmla="*/ 1834 h 16171"/>
              <a:gd name="T112" fmla="*/ 1846 w 5677"/>
              <a:gd name="T113" fmla="*/ 1375 h 16171"/>
              <a:gd name="T114" fmla="*/ 1910 w 5677"/>
              <a:gd name="T115" fmla="*/ 395 h 16171"/>
              <a:gd name="T116" fmla="*/ 2721 w 5677"/>
              <a:gd name="T117" fmla="*/ 35 h 16171"/>
              <a:gd name="connsiteX0" fmla="*/ 4777 w 9984"/>
              <a:gd name="connsiteY0" fmla="*/ 22 h 10000"/>
              <a:gd name="connsiteX1" fmla="*/ 5187 w 9984"/>
              <a:gd name="connsiteY1" fmla="*/ 0 h 10000"/>
              <a:gd name="connsiteX2" fmla="*/ 5274 w 9984"/>
              <a:gd name="connsiteY2" fmla="*/ 39 h 10000"/>
              <a:gd name="connsiteX3" fmla="*/ 5573 w 9984"/>
              <a:gd name="connsiteY3" fmla="*/ 135 h 10000"/>
              <a:gd name="connsiteX4" fmla="*/ 5859 w 9984"/>
              <a:gd name="connsiteY4" fmla="*/ 236 h 10000"/>
              <a:gd name="connsiteX5" fmla="*/ 5933 w 9984"/>
              <a:gd name="connsiteY5" fmla="*/ 279 h 10000"/>
              <a:gd name="connsiteX6" fmla="*/ 5957 w 9984"/>
              <a:gd name="connsiteY6" fmla="*/ 314 h 10000"/>
              <a:gd name="connsiteX7" fmla="*/ 5982 w 9984"/>
              <a:gd name="connsiteY7" fmla="*/ 767 h 10000"/>
              <a:gd name="connsiteX8" fmla="*/ 6107 w 9984"/>
              <a:gd name="connsiteY8" fmla="*/ 1344 h 10000"/>
              <a:gd name="connsiteX9" fmla="*/ 6232 w 9984"/>
              <a:gd name="connsiteY9" fmla="*/ 1501 h 10000"/>
              <a:gd name="connsiteX10" fmla="*/ 6468 w 9984"/>
              <a:gd name="connsiteY10" fmla="*/ 1548 h 10000"/>
              <a:gd name="connsiteX11" fmla="*/ 6852 w 9984"/>
              <a:gd name="connsiteY11" fmla="*/ 1605 h 10000"/>
              <a:gd name="connsiteX12" fmla="*/ 7523 w 9984"/>
              <a:gd name="connsiteY12" fmla="*/ 1680 h 10000"/>
              <a:gd name="connsiteX13" fmla="*/ 8096 w 9984"/>
              <a:gd name="connsiteY13" fmla="*/ 1767 h 10000"/>
              <a:gd name="connsiteX14" fmla="*/ 8754 w 9984"/>
              <a:gd name="connsiteY14" fmla="*/ 1924 h 10000"/>
              <a:gd name="connsiteX15" fmla="*/ 9364 w 9984"/>
              <a:gd name="connsiteY15" fmla="*/ 2059 h 10000"/>
              <a:gd name="connsiteX16" fmla="*/ 9463 w 9984"/>
              <a:gd name="connsiteY16" fmla="*/ 2304 h 10000"/>
              <a:gd name="connsiteX17" fmla="*/ 9686 w 9984"/>
              <a:gd name="connsiteY17" fmla="*/ 3185 h 10000"/>
              <a:gd name="connsiteX18" fmla="*/ 9861 w 9984"/>
              <a:gd name="connsiteY18" fmla="*/ 3909 h 10000"/>
              <a:gd name="connsiteX19" fmla="*/ 9910 w 9984"/>
              <a:gd name="connsiteY19" fmla="*/ 4206 h 10000"/>
              <a:gd name="connsiteX20" fmla="*/ 9760 w 9984"/>
              <a:gd name="connsiteY20" fmla="*/ 4712 h 10000"/>
              <a:gd name="connsiteX21" fmla="*/ 9711 w 9984"/>
              <a:gd name="connsiteY21" fmla="*/ 5271 h 10000"/>
              <a:gd name="connsiteX22" fmla="*/ 9711 w 9984"/>
              <a:gd name="connsiteY22" fmla="*/ 5628 h 10000"/>
              <a:gd name="connsiteX23" fmla="*/ 9450 w 9984"/>
              <a:gd name="connsiteY23" fmla="*/ 5781 h 10000"/>
              <a:gd name="connsiteX24" fmla="*/ 9202 w 9984"/>
              <a:gd name="connsiteY24" fmla="*/ 5842 h 10000"/>
              <a:gd name="connsiteX25" fmla="*/ 9015 w 9984"/>
              <a:gd name="connsiteY25" fmla="*/ 5881 h 10000"/>
              <a:gd name="connsiteX26" fmla="*/ 8917 w 9984"/>
              <a:gd name="connsiteY26" fmla="*/ 5916 h 10000"/>
              <a:gd name="connsiteX27" fmla="*/ 8941 w 9984"/>
              <a:gd name="connsiteY27" fmla="*/ 5698 h 10000"/>
              <a:gd name="connsiteX28" fmla="*/ 8966 w 9984"/>
              <a:gd name="connsiteY28" fmla="*/ 5480 h 10000"/>
              <a:gd name="connsiteX29" fmla="*/ 8865 w 9984"/>
              <a:gd name="connsiteY29" fmla="*/ 5445 h 10000"/>
              <a:gd name="connsiteX30" fmla="*/ 8779 w 9984"/>
              <a:gd name="connsiteY30" fmla="*/ 5523 h 10000"/>
              <a:gd name="connsiteX31" fmla="*/ 8791 w 9984"/>
              <a:gd name="connsiteY31" fmla="*/ 5637 h 10000"/>
              <a:gd name="connsiteX32" fmla="*/ 8654 w 9984"/>
              <a:gd name="connsiteY32" fmla="*/ 5602 h 10000"/>
              <a:gd name="connsiteX33" fmla="*/ 8443 w 9984"/>
              <a:gd name="connsiteY33" fmla="*/ 5410 h 10000"/>
              <a:gd name="connsiteX34" fmla="*/ 8494 w 9984"/>
              <a:gd name="connsiteY34" fmla="*/ 5061 h 10000"/>
              <a:gd name="connsiteX35" fmla="*/ 8642 w 9984"/>
              <a:gd name="connsiteY35" fmla="*/ 4721 h 10000"/>
              <a:gd name="connsiteX36" fmla="*/ 8592 w 9984"/>
              <a:gd name="connsiteY36" fmla="*/ 4101 h 10000"/>
              <a:gd name="connsiteX37" fmla="*/ 8443 w 9984"/>
              <a:gd name="connsiteY37" fmla="*/ 3543 h 10000"/>
              <a:gd name="connsiteX38" fmla="*/ 8245 w 9984"/>
              <a:gd name="connsiteY38" fmla="*/ 3063 h 10000"/>
              <a:gd name="connsiteX39" fmla="*/ 8034 w 9984"/>
              <a:gd name="connsiteY39" fmla="*/ 2652 h 10000"/>
              <a:gd name="connsiteX40" fmla="*/ 7946 w 9984"/>
              <a:gd name="connsiteY40" fmla="*/ 2635 h 10000"/>
              <a:gd name="connsiteX41" fmla="*/ 7823 w 9984"/>
              <a:gd name="connsiteY41" fmla="*/ 2827 h 10000"/>
              <a:gd name="connsiteX42" fmla="*/ 7648 w 9984"/>
              <a:gd name="connsiteY42" fmla="*/ 3019 h 10000"/>
              <a:gd name="connsiteX43" fmla="*/ 7599 w 9984"/>
              <a:gd name="connsiteY43" fmla="*/ 3019 h 10000"/>
              <a:gd name="connsiteX44" fmla="*/ 7587 w 9984"/>
              <a:gd name="connsiteY44" fmla="*/ 3089 h 10000"/>
              <a:gd name="connsiteX45" fmla="*/ 7351 w 9984"/>
              <a:gd name="connsiteY45" fmla="*/ 3438 h 10000"/>
              <a:gd name="connsiteX46" fmla="*/ 7139 w 9984"/>
              <a:gd name="connsiteY46" fmla="*/ 3940 h 10000"/>
              <a:gd name="connsiteX47" fmla="*/ 7152 w 9984"/>
              <a:gd name="connsiteY47" fmla="*/ 4162 h 10000"/>
              <a:gd name="connsiteX48" fmla="*/ 7262 w 9984"/>
              <a:gd name="connsiteY48" fmla="*/ 4210 h 10000"/>
              <a:gd name="connsiteX49" fmla="*/ 7425 w 9984"/>
              <a:gd name="connsiteY49" fmla="*/ 4380 h 10000"/>
              <a:gd name="connsiteX50" fmla="*/ 7624 w 9984"/>
              <a:gd name="connsiteY50" fmla="*/ 4878 h 10000"/>
              <a:gd name="connsiteX51" fmla="*/ 7872 w 9984"/>
              <a:gd name="connsiteY51" fmla="*/ 5462 h 10000"/>
              <a:gd name="connsiteX52" fmla="*/ 7983 w 9984"/>
              <a:gd name="connsiteY52" fmla="*/ 5903 h 10000"/>
              <a:gd name="connsiteX53" fmla="*/ 7946 w 9984"/>
              <a:gd name="connsiteY53" fmla="*/ 6130 h 10000"/>
              <a:gd name="connsiteX54" fmla="*/ 7897 w 9984"/>
              <a:gd name="connsiteY54" fmla="*/ 6126 h 10000"/>
              <a:gd name="connsiteX55" fmla="*/ 7971 w 9984"/>
              <a:gd name="connsiteY55" fmla="*/ 6806 h 10000"/>
              <a:gd name="connsiteX56" fmla="*/ 8133 w 9984"/>
              <a:gd name="connsiteY56" fmla="*/ 7858 h 10000"/>
              <a:gd name="connsiteX57" fmla="*/ 8356 w 9984"/>
              <a:gd name="connsiteY57" fmla="*/ 8294 h 10000"/>
              <a:gd name="connsiteX58" fmla="*/ 8369 w 9984"/>
              <a:gd name="connsiteY58" fmla="*/ 8726 h 10000"/>
              <a:gd name="connsiteX59" fmla="*/ 8369 w 9984"/>
              <a:gd name="connsiteY59" fmla="*/ 9145 h 10000"/>
              <a:gd name="connsiteX60" fmla="*/ 8828 w 9984"/>
              <a:gd name="connsiteY60" fmla="*/ 9411 h 10000"/>
              <a:gd name="connsiteX61" fmla="*/ 9463 w 9984"/>
              <a:gd name="connsiteY61" fmla="*/ 9738 h 10000"/>
              <a:gd name="connsiteX62" fmla="*/ 9773 w 9984"/>
              <a:gd name="connsiteY62" fmla="*/ 9847 h 10000"/>
              <a:gd name="connsiteX63" fmla="*/ 9947 w 9984"/>
              <a:gd name="connsiteY63" fmla="*/ 9917 h 10000"/>
              <a:gd name="connsiteX64" fmla="*/ 9984 w 9984"/>
              <a:gd name="connsiteY64" fmla="*/ 9939 h 10000"/>
              <a:gd name="connsiteX65" fmla="*/ 9861 w 9984"/>
              <a:gd name="connsiteY65" fmla="*/ 9947 h 10000"/>
              <a:gd name="connsiteX66" fmla="*/ 9089 w 9984"/>
              <a:gd name="connsiteY66" fmla="*/ 9956 h 10000"/>
              <a:gd name="connsiteX67" fmla="*/ 8443 w 9984"/>
              <a:gd name="connsiteY67" fmla="*/ 9956 h 10000"/>
              <a:gd name="connsiteX68" fmla="*/ 8233 w 9984"/>
              <a:gd name="connsiteY68" fmla="*/ 9847 h 10000"/>
              <a:gd name="connsiteX69" fmla="*/ 7823 w 9984"/>
              <a:gd name="connsiteY69" fmla="*/ 9607 h 10000"/>
              <a:gd name="connsiteX70" fmla="*/ 7523 w 9984"/>
              <a:gd name="connsiteY70" fmla="*/ 9406 h 10000"/>
              <a:gd name="connsiteX71" fmla="*/ 7324 w 9984"/>
              <a:gd name="connsiteY71" fmla="*/ 9101 h 10000"/>
              <a:gd name="connsiteX72" fmla="*/ 7100 w 9984"/>
              <a:gd name="connsiteY72" fmla="*/ 8726 h 10000"/>
              <a:gd name="connsiteX73" fmla="*/ 6877 w 9984"/>
              <a:gd name="connsiteY73" fmla="*/ 8516 h 10000"/>
              <a:gd name="connsiteX74" fmla="*/ 6679 w 9984"/>
              <a:gd name="connsiteY74" fmla="*/ 8272 h 10000"/>
              <a:gd name="connsiteX75" fmla="*/ 6604 w 9984"/>
              <a:gd name="connsiteY75" fmla="*/ 8011 h 10000"/>
              <a:gd name="connsiteX76" fmla="*/ 6628 w 9984"/>
              <a:gd name="connsiteY76" fmla="*/ 7923 h 10000"/>
              <a:gd name="connsiteX77" fmla="*/ 6456 w 9984"/>
              <a:gd name="connsiteY77" fmla="*/ 7757 h 10000"/>
              <a:gd name="connsiteX78" fmla="*/ 6033 w 9984"/>
              <a:gd name="connsiteY78" fmla="*/ 7103 h 10000"/>
              <a:gd name="connsiteX79" fmla="*/ 5734 w 9984"/>
              <a:gd name="connsiteY79" fmla="*/ 6527 h 10000"/>
              <a:gd name="connsiteX80" fmla="*/ 5610 w 9984"/>
              <a:gd name="connsiteY80" fmla="*/ 6300 h 10000"/>
              <a:gd name="connsiteX81" fmla="*/ 5411 w 9984"/>
              <a:gd name="connsiteY81" fmla="*/ 6099 h 10000"/>
              <a:gd name="connsiteX82" fmla="*/ 5212 w 9984"/>
              <a:gd name="connsiteY82" fmla="*/ 5942 h 10000"/>
              <a:gd name="connsiteX83" fmla="*/ 5138 w 9984"/>
              <a:gd name="connsiteY83" fmla="*/ 5846 h 10000"/>
              <a:gd name="connsiteX84" fmla="*/ 5013 w 9984"/>
              <a:gd name="connsiteY84" fmla="*/ 6029 h 10000"/>
              <a:gd name="connsiteX85" fmla="*/ 4765 w 9984"/>
              <a:gd name="connsiteY85" fmla="*/ 6475 h 10000"/>
              <a:gd name="connsiteX86" fmla="*/ 4654 w 9984"/>
              <a:gd name="connsiteY86" fmla="*/ 7107 h 10000"/>
              <a:gd name="connsiteX87" fmla="*/ 4627 w 9984"/>
              <a:gd name="connsiteY87" fmla="*/ 7526 h 10000"/>
              <a:gd name="connsiteX88" fmla="*/ 4516 w 9984"/>
              <a:gd name="connsiteY88" fmla="*/ 7644 h 10000"/>
              <a:gd name="connsiteX89" fmla="*/ 4516 w 9984"/>
              <a:gd name="connsiteY89" fmla="*/ 7923 h 10000"/>
              <a:gd name="connsiteX90" fmla="*/ 4615 w 9984"/>
              <a:gd name="connsiteY90" fmla="*/ 8150 h 10000"/>
              <a:gd name="connsiteX91" fmla="*/ 4678 w 9984"/>
              <a:gd name="connsiteY91" fmla="*/ 8202 h 10000"/>
              <a:gd name="connsiteX92" fmla="*/ 4627 w 9984"/>
              <a:gd name="connsiteY92" fmla="*/ 8394 h 10000"/>
              <a:gd name="connsiteX93" fmla="*/ 4430 w 9984"/>
              <a:gd name="connsiteY93" fmla="*/ 8617 h 10000"/>
              <a:gd name="connsiteX94" fmla="*/ 4317 w 9984"/>
              <a:gd name="connsiteY94" fmla="*/ 8682 h 10000"/>
              <a:gd name="connsiteX95" fmla="*/ 4367 w 9984"/>
              <a:gd name="connsiteY95" fmla="*/ 8687 h 10000"/>
              <a:gd name="connsiteX96" fmla="*/ 4404 w 9984"/>
              <a:gd name="connsiteY96" fmla="*/ 8944 h 10000"/>
              <a:gd name="connsiteX97" fmla="*/ 4293 w 9984"/>
              <a:gd name="connsiteY97" fmla="*/ 9389 h 10000"/>
              <a:gd name="connsiteX98" fmla="*/ 4094 w 9984"/>
              <a:gd name="connsiteY98" fmla="*/ 9642 h 10000"/>
              <a:gd name="connsiteX99" fmla="*/ 3907 w 9984"/>
              <a:gd name="connsiteY99" fmla="*/ 9852 h 10000"/>
              <a:gd name="connsiteX100" fmla="*/ 3821 w 9984"/>
              <a:gd name="connsiteY100" fmla="*/ 10000 h 10000"/>
              <a:gd name="connsiteX101" fmla="*/ 3771 w 9984"/>
              <a:gd name="connsiteY101" fmla="*/ 9996 h 10000"/>
              <a:gd name="connsiteX102" fmla="*/ 2825 w 9984"/>
              <a:gd name="connsiteY102" fmla="*/ 9987 h 10000"/>
              <a:gd name="connsiteX103" fmla="*/ 1930 w 9984"/>
              <a:gd name="connsiteY103" fmla="*/ 9983 h 10000"/>
              <a:gd name="connsiteX104" fmla="*/ 2043 w 9984"/>
              <a:gd name="connsiteY104" fmla="*/ 9904 h 10000"/>
              <a:gd name="connsiteX105" fmla="*/ 2329 w 9984"/>
              <a:gd name="connsiteY105" fmla="*/ 9764 h 10000"/>
              <a:gd name="connsiteX106" fmla="*/ 2813 w 9984"/>
              <a:gd name="connsiteY106" fmla="*/ 9542 h 10000"/>
              <a:gd name="connsiteX107" fmla="*/ 3162 w 9984"/>
              <a:gd name="connsiteY107" fmla="*/ 9350 h 10000"/>
              <a:gd name="connsiteX108" fmla="*/ 3199 w 9984"/>
              <a:gd name="connsiteY108" fmla="*/ 9319 h 10000"/>
              <a:gd name="connsiteX109" fmla="*/ 3125 w 9984"/>
              <a:gd name="connsiteY109" fmla="*/ 9189 h 10000"/>
              <a:gd name="connsiteX110" fmla="*/ 2850 w 9984"/>
              <a:gd name="connsiteY110" fmla="*/ 8787 h 10000"/>
              <a:gd name="connsiteX111" fmla="*/ 2602 w 9984"/>
              <a:gd name="connsiteY111" fmla="*/ 8281 h 10000"/>
              <a:gd name="connsiteX112" fmla="*/ 2653 w 9984"/>
              <a:gd name="connsiteY112" fmla="*/ 7696 h 10000"/>
              <a:gd name="connsiteX113" fmla="*/ 2577 w 9984"/>
              <a:gd name="connsiteY113" fmla="*/ 6980 h 10000"/>
              <a:gd name="connsiteX114" fmla="*/ 2279 w 9984"/>
              <a:gd name="connsiteY114" fmla="*/ 6413 h 10000"/>
              <a:gd name="connsiteX115" fmla="*/ 2080 w 9984"/>
              <a:gd name="connsiteY115" fmla="*/ 6065 h 10000"/>
              <a:gd name="connsiteX116" fmla="*/ 2080 w 9984"/>
              <a:gd name="connsiteY116" fmla="*/ 5445 h 10000"/>
              <a:gd name="connsiteX117" fmla="*/ 2378 w 9984"/>
              <a:gd name="connsiteY117" fmla="*/ 4721 h 10000"/>
              <a:gd name="connsiteX118" fmla="*/ 2714 w 9984"/>
              <a:gd name="connsiteY118" fmla="*/ 4254 h 10000"/>
              <a:gd name="connsiteX119" fmla="*/ 2889 w 9984"/>
              <a:gd name="connsiteY119" fmla="*/ 3992 h 10000"/>
              <a:gd name="connsiteX120" fmla="*/ 2975 w 9984"/>
              <a:gd name="connsiteY120" fmla="*/ 3874 h 10000"/>
              <a:gd name="connsiteX121" fmla="*/ 2776 w 9984"/>
              <a:gd name="connsiteY121" fmla="*/ 3482 h 10000"/>
              <a:gd name="connsiteX122" fmla="*/ 2390 w 9984"/>
              <a:gd name="connsiteY122" fmla="*/ 2940 h 10000"/>
              <a:gd name="connsiteX123" fmla="*/ 2230 w 9984"/>
              <a:gd name="connsiteY123" fmla="*/ 2722 h 10000"/>
              <a:gd name="connsiteX124" fmla="*/ 2166 w 9984"/>
              <a:gd name="connsiteY124" fmla="*/ 2739 h 10000"/>
              <a:gd name="connsiteX125" fmla="*/ 2056 w 9984"/>
              <a:gd name="connsiteY125" fmla="*/ 2818 h 10000"/>
              <a:gd name="connsiteX126" fmla="*/ 1930 w 9984"/>
              <a:gd name="connsiteY126" fmla="*/ 3150 h 10000"/>
              <a:gd name="connsiteX127" fmla="*/ 1719 w 9984"/>
              <a:gd name="connsiteY127" fmla="*/ 3534 h 10000"/>
              <a:gd name="connsiteX128" fmla="*/ 1583 w 9984"/>
              <a:gd name="connsiteY128" fmla="*/ 3647 h 10000"/>
              <a:gd name="connsiteX129" fmla="*/ 1596 w 9984"/>
              <a:gd name="connsiteY129" fmla="*/ 3665 h 10000"/>
              <a:gd name="connsiteX130" fmla="*/ 1608 w 9984"/>
              <a:gd name="connsiteY130" fmla="*/ 4023 h 10000"/>
              <a:gd name="connsiteX131" fmla="*/ 1508 w 9984"/>
              <a:gd name="connsiteY131" fmla="*/ 4485 h 10000"/>
              <a:gd name="connsiteX132" fmla="*/ 1483 w 9984"/>
              <a:gd name="connsiteY132" fmla="*/ 4904 h 10000"/>
              <a:gd name="connsiteX133" fmla="*/ 1608 w 9984"/>
              <a:gd name="connsiteY133" fmla="*/ 5366 h 10000"/>
              <a:gd name="connsiteX134" fmla="*/ 1546 w 9984"/>
              <a:gd name="connsiteY134" fmla="*/ 5694 h 10000"/>
              <a:gd name="connsiteX135" fmla="*/ 1434 w 9984"/>
              <a:gd name="connsiteY135" fmla="*/ 5855 h 10000"/>
              <a:gd name="connsiteX136" fmla="*/ 1372 w 9984"/>
              <a:gd name="connsiteY136" fmla="*/ 5825 h 10000"/>
              <a:gd name="connsiteX137" fmla="*/ 1298 w 9984"/>
              <a:gd name="connsiteY137" fmla="*/ 5672 h 10000"/>
              <a:gd name="connsiteX138" fmla="*/ 1210 w 9984"/>
              <a:gd name="connsiteY138" fmla="*/ 5554 h 10000"/>
              <a:gd name="connsiteX139" fmla="*/ 1136 w 9984"/>
              <a:gd name="connsiteY139" fmla="*/ 5558 h 10000"/>
              <a:gd name="connsiteX140" fmla="*/ 1124 w 9984"/>
              <a:gd name="connsiteY140" fmla="*/ 5562 h 10000"/>
              <a:gd name="connsiteX141" fmla="*/ 1173 w 9984"/>
              <a:gd name="connsiteY141" fmla="*/ 5763 h 10000"/>
              <a:gd name="connsiteX142" fmla="*/ 974 w 9984"/>
              <a:gd name="connsiteY142" fmla="*/ 5929 h 10000"/>
              <a:gd name="connsiteX143" fmla="*/ 551 w 9984"/>
              <a:gd name="connsiteY143" fmla="*/ 5807 h 10000"/>
              <a:gd name="connsiteX144" fmla="*/ 315 w 9984"/>
              <a:gd name="connsiteY144" fmla="*/ 5655 h 10000"/>
              <a:gd name="connsiteX145" fmla="*/ 254 w 9984"/>
              <a:gd name="connsiteY145" fmla="*/ 5589 h 10000"/>
              <a:gd name="connsiteX146" fmla="*/ 290 w 9984"/>
              <a:gd name="connsiteY146" fmla="*/ 5113 h 10000"/>
              <a:gd name="connsiteX147" fmla="*/ 192 w 9984"/>
              <a:gd name="connsiteY147" fmla="*/ 4503 h 10000"/>
              <a:gd name="connsiteX148" fmla="*/ 17 w 9984"/>
              <a:gd name="connsiteY148" fmla="*/ 4197 h 10000"/>
              <a:gd name="connsiteX149" fmla="*/ 67 w 9984"/>
              <a:gd name="connsiteY149" fmla="*/ 3866 h 10000"/>
              <a:gd name="connsiteX150" fmla="*/ 241 w 9984"/>
              <a:gd name="connsiteY150" fmla="*/ 3359 h 10000"/>
              <a:gd name="connsiteX151" fmla="*/ 364 w 9984"/>
              <a:gd name="connsiteY151" fmla="*/ 2906 h 10000"/>
              <a:gd name="connsiteX152" fmla="*/ 490 w 9984"/>
              <a:gd name="connsiteY152" fmla="*/ 2443 h 10000"/>
              <a:gd name="connsiteX153" fmla="*/ 701 w 9984"/>
              <a:gd name="connsiteY153" fmla="*/ 2007 h 10000"/>
              <a:gd name="connsiteX154" fmla="*/ 837 w 9984"/>
              <a:gd name="connsiteY154" fmla="*/ 1919 h 10000"/>
              <a:gd name="connsiteX155" fmla="*/ 937 w 9984"/>
              <a:gd name="connsiteY155" fmla="*/ 1898 h 10000"/>
              <a:gd name="connsiteX156" fmla="*/ 1235 w 9984"/>
              <a:gd name="connsiteY156" fmla="*/ 1841 h 10000"/>
              <a:gd name="connsiteX157" fmla="*/ 1930 w 9984"/>
              <a:gd name="connsiteY157" fmla="*/ 1745 h 10000"/>
              <a:gd name="connsiteX158" fmla="*/ 2975 w 9984"/>
              <a:gd name="connsiteY158" fmla="*/ 1631 h 10000"/>
              <a:gd name="connsiteX159" fmla="*/ 3708 w 9984"/>
              <a:gd name="connsiteY159" fmla="*/ 1557 h 10000"/>
              <a:gd name="connsiteX160" fmla="*/ 3895 w 9984"/>
              <a:gd name="connsiteY160" fmla="*/ 1535 h 10000"/>
              <a:gd name="connsiteX161" fmla="*/ 3919 w 9984"/>
              <a:gd name="connsiteY161" fmla="*/ 1518 h 10000"/>
              <a:gd name="connsiteX162" fmla="*/ 4007 w 9984"/>
              <a:gd name="connsiteY162" fmla="*/ 1344 h 10000"/>
              <a:gd name="connsiteX163" fmla="*/ 4069 w 9984"/>
              <a:gd name="connsiteY163" fmla="*/ 1187 h 10000"/>
              <a:gd name="connsiteX164" fmla="*/ 3745 w 9984"/>
              <a:gd name="connsiteY164" fmla="*/ 1169 h 10000"/>
              <a:gd name="connsiteX165" fmla="*/ 3422 w 9984"/>
              <a:gd name="connsiteY165" fmla="*/ 1151 h 10000"/>
              <a:gd name="connsiteX166" fmla="*/ 3373 w 9984"/>
              <a:gd name="connsiteY166" fmla="*/ 1134 h 10000"/>
              <a:gd name="connsiteX167" fmla="*/ 3348 w 9984"/>
              <a:gd name="connsiteY167" fmla="*/ 999 h 10000"/>
              <a:gd name="connsiteX168" fmla="*/ 3373 w 9984"/>
              <a:gd name="connsiteY168" fmla="*/ 881 h 10000"/>
              <a:gd name="connsiteX169" fmla="*/ 3236 w 9984"/>
              <a:gd name="connsiteY169" fmla="*/ 850 h 10000"/>
              <a:gd name="connsiteX170" fmla="*/ 3125 w 9984"/>
              <a:gd name="connsiteY170" fmla="*/ 785 h 10000"/>
              <a:gd name="connsiteX171" fmla="*/ 3248 w 9984"/>
              <a:gd name="connsiteY171" fmla="*/ 497 h 10000"/>
              <a:gd name="connsiteX172" fmla="*/ 3348 w 9984"/>
              <a:gd name="connsiteY172" fmla="*/ 244 h 10000"/>
              <a:gd name="connsiteX173" fmla="*/ 3658 w 9984"/>
              <a:gd name="connsiteY173" fmla="*/ 161 h 10000"/>
              <a:gd name="connsiteX174" fmla="*/ 4168 w 9984"/>
              <a:gd name="connsiteY174" fmla="*/ 61 h 10000"/>
              <a:gd name="connsiteX175" fmla="*/ 4777 w 9984"/>
              <a:gd name="connsiteY175"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59 w 10000"/>
              <a:gd name="connsiteY53" fmla="*/ 6130 h 10000"/>
              <a:gd name="connsiteX54" fmla="*/ 7984 w 10000"/>
              <a:gd name="connsiteY54" fmla="*/ 6806 h 10000"/>
              <a:gd name="connsiteX55" fmla="*/ 8146 w 10000"/>
              <a:gd name="connsiteY55" fmla="*/ 7858 h 10000"/>
              <a:gd name="connsiteX56" fmla="*/ 8369 w 10000"/>
              <a:gd name="connsiteY56" fmla="*/ 8294 h 10000"/>
              <a:gd name="connsiteX57" fmla="*/ 8382 w 10000"/>
              <a:gd name="connsiteY57" fmla="*/ 8726 h 10000"/>
              <a:gd name="connsiteX58" fmla="*/ 8382 w 10000"/>
              <a:gd name="connsiteY58" fmla="*/ 9145 h 10000"/>
              <a:gd name="connsiteX59" fmla="*/ 8842 w 10000"/>
              <a:gd name="connsiteY59" fmla="*/ 9411 h 10000"/>
              <a:gd name="connsiteX60" fmla="*/ 9478 w 10000"/>
              <a:gd name="connsiteY60" fmla="*/ 9738 h 10000"/>
              <a:gd name="connsiteX61" fmla="*/ 9789 w 10000"/>
              <a:gd name="connsiteY61" fmla="*/ 9847 h 10000"/>
              <a:gd name="connsiteX62" fmla="*/ 9963 w 10000"/>
              <a:gd name="connsiteY62" fmla="*/ 9917 h 10000"/>
              <a:gd name="connsiteX63" fmla="*/ 10000 w 10000"/>
              <a:gd name="connsiteY63" fmla="*/ 9939 h 10000"/>
              <a:gd name="connsiteX64" fmla="*/ 9877 w 10000"/>
              <a:gd name="connsiteY64" fmla="*/ 9947 h 10000"/>
              <a:gd name="connsiteX65" fmla="*/ 9104 w 10000"/>
              <a:gd name="connsiteY65" fmla="*/ 9956 h 10000"/>
              <a:gd name="connsiteX66" fmla="*/ 8457 w 10000"/>
              <a:gd name="connsiteY66" fmla="*/ 9956 h 10000"/>
              <a:gd name="connsiteX67" fmla="*/ 8246 w 10000"/>
              <a:gd name="connsiteY67" fmla="*/ 9847 h 10000"/>
              <a:gd name="connsiteX68" fmla="*/ 7836 w 10000"/>
              <a:gd name="connsiteY68" fmla="*/ 9607 h 10000"/>
              <a:gd name="connsiteX69" fmla="*/ 7535 w 10000"/>
              <a:gd name="connsiteY69" fmla="*/ 9406 h 10000"/>
              <a:gd name="connsiteX70" fmla="*/ 7336 w 10000"/>
              <a:gd name="connsiteY70" fmla="*/ 9101 h 10000"/>
              <a:gd name="connsiteX71" fmla="*/ 7111 w 10000"/>
              <a:gd name="connsiteY71" fmla="*/ 8726 h 10000"/>
              <a:gd name="connsiteX72" fmla="*/ 6888 w 10000"/>
              <a:gd name="connsiteY72" fmla="*/ 8516 h 10000"/>
              <a:gd name="connsiteX73" fmla="*/ 6690 w 10000"/>
              <a:gd name="connsiteY73" fmla="*/ 8272 h 10000"/>
              <a:gd name="connsiteX74" fmla="*/ 6615 w 10000"/>
              <a:gd name="connsiteY74" fmla="*/ 8011 h 10000"/>
              <a:gd name="connsiteX75" fmla="*/ 6639 w 10000"/>
              <a:gd name="connsiteY75" fmla="*/ 7923 h 10000"/>
              <a:gd name="connsiteX76" fmla="*/ 6466 w 10000"/>
              <a:gd name="connsiteY76" fmla="*/ 7757 h 10000"/>
              <a:gd name="connsiteX77" fmla="*/ 6043 w 10000"/>
              <a:gd name="connsiteY77" fmla="*/ 7103 h 10000"/>
              <a:gd name="connsiteX78" fmla="*/ 5743 w 10000"/>
              <a:gd name="connsiteY78" fmla="*/ 6527 h 10000"/>
              <a:gd name="connsiteX79" fmla="*/ 5619 w 10000"/>
              <a:gd name="connsiteY79" fmla="*/ 6300 h 10000"/>
              <a:gd name="connsiteX80" fmla="*/ 5420 w 10000"/>
              <a:gd name="connsiteY80" fmla="*/ 6099 h 10000"/>
              <a:gd name="connsiteX81" fmla="*/ 5220 w 10000"/>
              <a:gd name="connsiteY81" fmla="*/ 5942 h 10000"/>
              <a:gd name="connsiteX82" fmla="*/ 5146 w 10000"/>
              <a:gd name="connsiteY82" fmla="*/ 5846 h 10000"/>
              <a:gd name="connsiteX83" fmla="*/ 5021 w 10000"/>
              <a:gd name="connsiteY83" fmla="*/ 6029 h 10000"/>
              <a:gd name="connsiteX84" fmla="*/ 4773 w 10000"/>
              <a:gd name="connsiteY84" fmla="*/ 6475 h 10000"/>
              <a:gd name="connsiteX85" fmla="*/ 4661 w 10000"/>
              <a:gd name="connsiteY85" fmla="*/ 7107 h 10000"/>
              <a:gd name="connsiteX86" fmla="*/ 4634 w 10000"/>
              <a:gd name="connsiteY86" fmla="*/ 7526 h 10000"/>
              <a:gd name="connsiteX87" fmla="*/ 4523 w 10000"/>
              <a:gd name="connsiteY87" fmla="*/ 7644 h 10000"/>
              <a:gd name="connsiteX88" fmla="*/ 4523 w 10000"/>
              <a:gd name="connsiteY88" fmla="*/ 7923 h 10000"/>
              <a:gd name="connsiteX89" fmla="*/ 4622 w 10000"/>
              <a:gd name="connsiteY89" fmla="*/ 8150 h 10000"/>
              <a:gd name="connsiteX90" fmla="*/ 4685 w 10000"/>
              <a:gd name="connsiteY90" fmla="*/ 8202 h 10000"/>
              <a:gd name="connsiteX91" fmla="*/ 4634 w 10000"/>
              <a:gd name="connsiteY91" fmla="*/ 8394 h 10000"/>
              <a:gd name="connsiteX92" fmla="*/ 4437 w 10000"/>
              <a:gd name="connsiteY92" fmla="*/ 8617 h 10000"/>
              <a:gd name="connsiteX93" fmla="*/ 4324 w 10000"/>
              <a:gd name="connsiteY93" fmla="*/ 8682 h 10000"/>
              <a:gd name="connsiteX94" fmla="*/ 4374 w 10000"/>
              <a:gd name="connsiteY94" fmla="*/ 8687 h 10000"/>
              <a:gd name="connsiteX95" fmla="*/ 4411 w 10000"/>
              <a:gd name="connsiteY95" fmla="*/ 8944 h 10000"/>
              <a:gd name="connsiteX96" fmla="*/ 4300 w 10000"/>
              <a:gd name="connsiteY96" fmla="*/ 9389 h 10000"/>
              <a:gd name="connsiteX97" fmla="*/ 4101 w 10000"/>
              <a:gd name="connsiteY97" fmla="*/ 9642 h 10000"/>
              <a:gd name="connsiteX98" fmla="*/ 3913 w 10000"/>
              <a:gd name="connsiteY98" fmla="*/ 9852 h 10000"/>
              <a:gd name="connsiteX99" fmla="*/ 3827 w 10000"/>
              <a:gd name="connsiteY99" fmla="*/ 10000 h 10000"/>
              <a:gd name="connsiteX100" fmla="*/ 3777 w 10000"/>
              <a:gd name="connsiteY100" fmla="*/ 9996 h 10000"/>
              <a:gd name="connsiteX101" fmla="*/ 2830 w 10000"/>
              <a:gd name="connsiteY101" fmla="*/ 9987 h 10000"/>
              <a:gd name="connsiteX102" fmla="*/ 1933 w 10000"/>
              <a:gd name="connsiteY102" fmla="*/ 9983 h 10000"/>
              <a:gd name="connsiteX103" fmla="*/ 2046 w 10000"/>
              <a:gd name="connsiteY103" fmla="*/ 9904 h 10000"/>
              <a:gd name="connsiteX104" fmla="*/ 2333 w 10000"/>
              <a:gd name="connsiteY104" fmla="*/ 9764 h 10000"/>
              <a:gd name="connsiteX105" fmla="*/ 2818 w 10000"/>
              <a:gd name="connsiteY105" fmla="*/ 9542 h 10000"/>
              <a:gd name="connsiteX106" fmla="*/ 3167 w 10000"/>
              <a:gd name="connsiteY106" fmla="*/ 9350 h 10000"/>
              <a:gd name="connsiteX107" fmla="*/ 3204 w 10000"/>
              <a:gd name="connsiteY107" fmla="*/ 9319 h 10000"/>
              <a:gd name="connsiteX108" fmla="*/ 3130 w 10000"/>
              <a:gd name="connsiteY108" fmla="*/ 9189 h 10000"/>
              <a:gd name="connsiteX109" fmla="*/ 2855 w 10000"/>
              <a:gd name="connsiteY109" fmla="*/ 8787 h 10000"/>
              <a:gd name="connsiteX110" fmla="*/ 2606 w 10000"/>
              <a:gd name="connsiteY110" fmla="*/ 8281 h 10000"/>
              <a:gd name="connsiteX111" fmla="*/ 2657 w 10000"/>
              <a:gd name="connsiteY111" fmla="*/ 7696 h 10000"/>
              <a:gd name="connsiteX112" fmla="*/ 2581 w 10000"/>
              <a:gd name="connsiteY112" fmla="*/ 6980 h 10000"/>
              <a:gd name="connsiteX113" fmla="*/ 2283 w 10000"/>
              <a:gd name="connsiteY113" fmla="*/ 6413 h 10000"/>
              <a:gd name="connsiteX114" fmla="*/ 2083 w 10000"/>
              <a:gd name="connsiteY114" fmla="*/ 6065 h 10000"/>
              <a:gd name="connsiteX115" fmla="*/ 2083 w 10000"/>
              <a:gd name="connsiteY115" fmla="*/ 5445 h 10000"/>
              <a:gd name="connsiteX116" fmla="*/ 2382 w 10000"/>
              <a:gd name="connsiteY116" fmla="*/ 4721 h 10000"/>
              <a:gd name="connsiteX117" fmla="*/ 2718 w 10000"/>
              <a:gd name="connsiteY117" fmla="*/ 4254 h 10000"/>
              <a:gd name="connsiteX118" fmla="*/ 2894 w 10000"/>
              <a:gd name="connsiteY118" fmla="*/ 3992 h 10000"/>
              <a:gd name="connsiteX119" fmla="*/ 2980 w 10000"/>
              <a:gd name="connsiteY119" fmla="*/ 3874 h 10000"/>
              <a:gd name="connsiteX120" fmla="*/ 2780 w 10000"/>
              <a:gd name="connsiteY120" fmla="*/ 3482 h 10000"/>
              <a:gd name="connsiteX121" fmla="*/ 2394 w 10000"/>
              <a:gd name="connsiteY121" fmla="*/ 2940 h 10000"/>
              <a:gd name="connsiteX122" fmla="*/ 2234 w 10000"/>
              <a:gd name="connsiteY122" fmla="*/ 2722 h 10000"/>
              <a:gd name="connsiteX123" fmla="*/ 2169 w 10000"/>
              <a:gd name="connsiteY123" fmla="*/ 2739 h 10000"/>
              <a:gd name="connsiteX124" fmla="*/ 2059 w 10000"/>
              <a:gd name="connsiteY124" fmla="*/ 2818 h 10000"/>
              <a:gd name="connsiteX125" fmla="*/ 1933 w 10000"/>
              <a:gd name="connsiteY125" fmla="*/ 3150 h 10000"/>
              <a:gd name="connsiteX126" fmla="*/ 1722 w 10000"/>
              <a:gd name="connsiteY126" fmla="*/ 3534 h 10000"/>
              <a:gd name="connsiteX127" fmla="*/ 1586 w 10000"/>
              <a:gd name="connsiteY127" fmla="*/ 3647 h 10000"/>
              <a:gd name="connsiteX128" fmla="*/ 1599 w 10000"/>
              <a:gd name="connsiteY128" fmla="*/ 3665 h 10000"/>
              <a:gd name="connsiteX129" fmla="*/ 1611 w 10000"/>
              <a:gd name="connsiteY129" fmla="*/ 4023 h 10000"/>
              <a:gd name="connsiteX130" fmla="*/ 1510 w 10000"/>
              <a:gd name="connsiteY130" fmla="*/ 4485 h 10000"/>
              <a:gd name="connsiteX131" fmla="*/ 1485 w 10000"/>
              <a:gd name="connsiteY131" fmla="*/ 4904 h 10000"/>
              <a:gd name="connsiteX132" fmla="*/ 1611 w 10000"/>
              <a:gd name="connsiteY132" fmla="*/ 5366 h 10000"/>
              <a:gd name="connsiteX133" fmla="*/ 1548 w 10000"/>
              <a:gd name="connsiteY133" fmla="*/ 5694 h 10000"/>
              <a:gd name="connsiteX134" fmla="*/ 1436 w 10000"/>
              <a:gd name="connsiteY134" fmla="*/ 5855 h 10000"/>
              <a:gd name="connsiteX135" fmla="*/ 1374 w 10000"/>
              <a:gd name="connsiteY135" fmla="*/ 5825 h 10000"/>
              <a:gd name="connsiteX136" fmla="*/ 1300 w 10000"/>
              <a:gd name="connsiteY136" fmla="*/ 5672 h 10000"/>
              <a:gd name="connsiteX137" fmla="*/ 1212 w 10000"/>
              <a:gd name="connsiteY137" fmla="*/ 5554 h 10000"/>
              <a:gd name="connsiteX138" fmla="*/ 1138 w 10000"/>
              <a:gd name="connsiteY138" fmla="*/ 5558 h 10000"/>
              <a:gd name="connsiteX139" fmla="*/ 1126 w 10000"/>
              <a:gd name="connsiteY139" fmla="*/ 5562 h 10000"/>
              <a:gd name="connsiteX140" fmla="*/ 1175 w 10000"/>
              <a:gd name="connsiteY140" fmla="*/ 5763 h 10000"/>
              <a:gd name="connsiteX141" fmla="*/ 976 w 10000"/>
              <a:gd name="connsiteY141" fmla="*/ 5929 h 10000"/>
              <a:gd name="connsiteX142" fmla="*/ 552 w 10000"/>
              <a:gd name="connsiteY142" fmla="*/ 5807 h 10000"/>
              <a:gd name="connsiteX143" fmla="*/ 316 w 10000"/>
              <a:gd name="connsiteY143" fmla="*/ 5655 h 10000"/>
              <a:gd name="connsiteX144" fmla="*/ 254 w 10000"/>
              <a:gd name="connsiteY144" fmla="*/ 5589 h 10000"/>
              <a:gd name="connsiteX145" fmla="*/ 290 w 10000"/>
              <a:gd name="connsiteY145" fmla="*/ 5113 h 10000"/>
              <a:gd name="connsiteX146" fmla="*/ 192 w 10000"/>
              <a:gd name="connsiteY146" fmla="*/ 4503 h 10000"/>
              <a:gd name="connsiteX147" fmla="*/ 17 w 10000"/>
              <a:gd name="connsiteY147" fmla="*/ 4197 h 10000"/>
              <a:gd name="connsiteX148" fmla="*/ 67 w 10000"/>
              <a:gd name="connsiteY148" fmla="*/ 3866 h 10000"/>
              <a:gd name="connsiteX149" fmla="*/ 241 w 10000"/>
              <a:gd name="connsiteY149" fmla="*/ 3359 h 10000"/>
              <a:gd name="connsiteX150" fmla="*/ 365 w 10000"/>
              <a:gd name="connsiteY150" fmla="*/ 2906 h 10000"/>
              <a:gd name="connsiteX151" fmla="*/ 491 w 10000"/>
              <a:gd name="connsiteY151" fmla="*/ 2443 h 10000"/>
              <a:gd name="connsiteX152" fmla="*/ 702 w 10000"/>
              <a:gd name="connsiteY152" fmla="*/ 2007 h 10000"/>
              <a:gd name="connsiteX153" fmla="*/ 838 w 10000"/>
              <a:gd name="connsiteY153" fmla="*/ 1919 h 10000"/>
              <a:gd name="connsiteX154" fmla="*/ 939 w 10000"/>
              <a:gd name="connsiteY154" fmla="*/ 1898 h 10000"/>
              <a:gd name="connsiteX155" fmla="*/ 1237 w 10000"/>
              <a:gd name="connsiteY155" fmla="*/ 1841 h 10000"/>
              <a:gd name="connsiteX156" fmla="*/ 1933 w 10000"/>
              <a:gd name="connsiteY156" fmla="*/ 1745 h 10000"/>
              <a:gd name="connsiteX157" fmla="*/ 2980 w 10000"/>
              <a:gd name="connsiteY157" fmla="*/ 1631 h 10000"/>
              <a:gd name="connsiteX158" fmla="*/ 3714 w 10000"/>
              <a:gd name="connsiteY158" fmla="*/ 1557 h 10000"/>
              <a:gd name="connsiteX159" fmla="*/ 3901 w 10000"/>
              <a:gd name="connsiteY159" fmla="*/ 1535 h 10000"/>
              <a:gd name="connsiteX160" fmla="*/ 3925 w 10000"/>
              <a:gd name="connsiteY160" fmla="*/ 1518 h 10000"/>
              <a:gd name="connsiteX161" fmla="*/ 4013 w 10000"/>
              <a:gd name="connsiteY161" fmla="*/ 1344 h 10000"/>
              <a:gd name="connsiteX162" fmla="*/ 4076 w 10000"/>
              <a:gd name="connsiteY162" fmla="*/ 1187 h 10000"/>
              <a:gd name="connsiteX163" fmla="*/ 3751 w 10000"/>
              <a:gd name="connsiteY163" fmla="*/ 1169 h 10000"/>
              <a:gd name="connsiteX164" fmla="*/ 3427 w 10000"/>
              <a:gd name="connsiteY164" fmla="*/ 1151 h 10000"/>
              <a:gd name="connsiteX165" fmla="*/ 3378 w 10000"/>
              <a:gd name="connsiteY165" fmla="*/ 1134 h 10000"/>
              <a:gd name="connsiteX166" fmla="*/ 3353 w 10000"/>
              <a:gd name="connsiteY166" fmla="*/ 999 h 10000"/>
              <a:gd name="connsiteX167" fmla="*/ 3378 w 10000"/>
              <a:gd name="connsiteY167" fmla="*/ 881 h 10000"/>
              <a:gd name="connsiteX168" fmla="*/ 3241 w 10000"/>
              <a:gd name="connsiteY168" fmla="*/ 850 h 10000"/>
              <a:gd name="connsiteX169" fmla="*/ 3130 w 10000"/>
              <a:gd name="connsiteY169" fmla="*/ 785 h 10000"/>
              <a:gd name="connsiteX170" fmla="*/ 3253 w 10000"/>
              <a:gd name="connsiteY170" fmla="*/ 497 h 10000"/>
              <a:gd name="connsiteX171" fmla="*/ 3353 w 10000"/>
              <a:gd name="connsiteY171" fmla="*/ 244 h 10000"/>
              <a:gd name="connsiteX172" fmla="*/ 3664 w 10000"/>
              <a:gd name="connsiteY172" fmla="*/ 161 h 10000"/>
              <a:gd name="connsiteX173" fmla="*/ 4175 w 10000"/>
              <a:gd name="connsiteY173" fmla="*/ 61 h 10000"/>
              <a:gd name="connsiteX174" fmla="*/ 4785 w 10000"/>
              <a:gd name="connsiteY174"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2830 w 10000"/>
              <a:gd name="connsiteY100" fmla="*/ 9987 h 10000"/>
              <a:gd name="connsiteX101" fmla="*/ 1933 w 10000"/>
              <a:gd name="connsiteY101" fmla="*/ 9983 h 10000"/>
              <a:gd name="connsiteX102" fmla="*/ 2046 w 10000"/>
              <a:gd name="connsiteY102" fmla="*/ 9904 h 10000"/>
              <a:gd name="connsiteX103" fmla="*/ 2333 w 10000"/>
              <a:gd name="connsiteY103" fmla="*/ 9764 h 10000"/>
              <a:gd name="connsiteX104" fmla="*/ 2818 w 10000"/>
              <a:gd name="connsiteY104" fmla="*/ 9542 h 10000"/>
              <a:gd name="connsiteX105" fmla="*/ 3167 w 10000"/>
              <a:gd name="connsiteY105" fmla="*/ 9350 h 10000"/>
              <a:gd name="connsiteX106" fmla="*/ 3204 w 10000"/>
              <a:gd name="connsiteY106" fmla="*/ 9319 h 10000"/>
              <a:gd name="connsiteX107" fmla="*/ 3130 w 10000"/>
              <a:gd name="connsiteY107" fmla="*/ 9189 h 10000"/>
              <a:gd name="connsiteX108" fmla="*/ 2855 w 10000"/>
              <a:gd name="connsiteY108" fmla="*/ 8787 h 10000"/>
              <a:gd name="connsiteX109" fmla="*/ 2606 w 10000"/>
              <a:gd name="connsiteY109" fmla="*/ 8281 h 10000"/>
              <a:gd name="connsiteX110" fmla="*/ 2657 w 10000"/>
              <a:gd name="connsiteY110" fmla="*/ 7696 h 10000"/>
              <a:gd name="connsiteX111" fmla="*/ 2581 w 10000"/>
              <a:gd name="connsiteY111" fmla="*/ 6980 h 10000"/>
              <a:gd name="connsiteX112" fmla="*/ 2283 w 10000"/>
              <a:gd name="connsiteY112" fmla="*/ 6413 h 10000"/>
              <a:gd name="connsiteX113" fmla="*/ 2083 w 10000"/>
              <a:gd name="connsiteY113" fmla="*/ 6065 h 10000"/>
              <a:gd name="connsiteX114" fmla="*/ 2083 w 10000"/>
              <a:gd name="connsiteY114" fmla="*/ 5445 h 10000"/>
              <a:gd name="connsiteX115" fmla="*/ 2382 w 10000"/>
              <a:gd name="connsiteY115" fmla="*/ 4721 h 10000"/>
              <a:gd name="connsiteX116" fmla="*/ 2718 w 10000"/>
              <a:gd name="connsiteY116" fmla="*/ 4254 h 10000"/>
              <a:gd name="connsiteX117" fmla="*/ 2894 w 10000"/>
              <a:gd name="connsiteY117" fmla="*/ 3992 h 10000"/>
              <a:gd name="connsiteX118" fmla="*/ 2980 w 10000"/>
              <a:gd name="connsiteY118" fmla="*/ 3874 h 10000"/>
              <a:gd name="connsiteX119" fmla="*/ 2780 w 10000"/>
              <a:gd name="connsiteY119" fmla="*/ 3482 h 10000"/>
              <a:gd name="connsiteX120" fmla="*/ 2394 w 10000"/>
              <a:gd name="connsiteY120" fmla="*/ 2940 h 10000"/>
              <a:gd name="connsiteX121" fmla="*/ 2234 w 10000"/>
              <a:gd name="connsiteY121" fmla="*/ 2722 h 10000"/>
              <a:gd name="connsiteX122" fmla="*/ 2169 w 10000"/>
              <a:gd name="connsiteY122" fmla="*/ 2739 h 10000"/>
              <a:gd name="connsiteX123" fmla="*/ 2059 w 10000"/>
              <a:gd name="connsiteY123" fmla="*/ 2818 h 10000"/>
              <a:gd name="connsiteX124" fmla="*/ 1933 w 10000"/>
              <a:gd name="connsiteY124" fmla="*/ 3150 h 10000"/>
              <a:gd name="connsiteX125" fmla="*/ 1722 w 10000"/>
              <a:gd name="connsiteY125" fmla="*/ 3534 h 10000"/>
              <a:gd name="connsiteX126" fmla="*/ 1586 w 10000"/>
              <a:gd name="connsiteY126" fmla="*/ 3647 h 10000"/>
              <a:gd name="connsiteX127" fmla="*/ 1599 w 10000"/>
              <a:gd name="connsiteY127" fmla="*/ 3665 h 10000"/>
              <a:gd name="connsiteX128" fmla="*/ 1611 w 10000"/>
              <a:gd name="connsiteY128" fmla="*/ 4023 h 10000"/>
              <a:gd name="connsiteX129" fmla="*/ 1510 w 10000"/>
              <a:gd name="connsiteY129" fmla="*/ 4485 h 10000"/>
              <a:gd name="connsiteX130" fmla="*/ 1485 w 10000"/>
              <a:gd name="connsiteY130" fmla="*/ 4904 h 10000"/>
              <a:gd name="connsiteX131" fmla="*/ 1611 w 10000"/>
              <a:gd name="connsiteY131" fmla="*/ 5366 h 10000"/>
              <a:gd name="connsiteX132" fmla="*/ 1548 w 10000"/>
              <a:gd name="connsiteY132" fmla="*/ 5694 h 10000"/>
              <a:gd name="connsiteX133" fmla="*/ 1436 w 10000"/>
              <a:gd name="connsiteY133" fmla="*/ 5855 h 10000"/>
              <a:gd name="connsiteX134" fmla="*/ 1374 w 10000"/>
              <a:gd name="connsiteY134" fmla="*/ 5825 h 10000"/>
              <a:gd name="connsiteX135" fmla="*/ 1300 w 10000"/>
              <a:gd name="connsiteY135" fmla="*/ 5672 h 10000"/>
              <a:gd name="connsiteX136" fmla="*/ 1212 w 10000"/>
              <a:gd name="connsiteY136" fmla="*/ 5554 h 10000"/>
              <a:gd name="connsiteX137" fmla="*/ 1138 w 10000"/>
              <a:gd name="connsiteY137" fmla="*/ 5558 h 10000"/>
              <a:gd name="connsiteX138" fmla="*/ 1126 w 10000"/>
              <a:gd name="connsiteY138" fmla="*/ 5562 h 10000"/>
              <a:gd name="connsiteX139" fmla="*/ 1175 w 10000"/>
              <a:gd name="connsiteY139" fmla="*/ 5763 h 10000"/>
              <a:gd name="connsiteX140" fmla="*/ 976 w 10000"/>
              <a:gd name="connsiteY140" fmla="*/ 5929 h 10000"/>
              <a:gd name="connsiteX141" fmla="*/ 552 w 10000"/>
              <a:gd name="connsiteY141" fmla="*/ 5807 h 10000"/>
              <a:gd name="connsiteX142" fmla="*/ 316 w 10000"/>
              <a:gd name="connsiteY142" fmla="*/ 5655 h 10000"/>
              <a:gd name="connsiteX143" fmla="*/ 254 w 10000"/>
              <a:gd name="connsiteY143" fmla="*/ 5589 h 10000"/>
              <a:gd name="connsiteX144" fmla="*/ 290 w 10000"/>
              <a:gd name="connsiteY144" fmla="*/ 5113 h 10000"/>
              <a:gd name="connsiteX145" fmla="*/ 192 w 10000"/>
              <a:gd name="connsiteY145" fmla="*/ 4503 h 10000"/>
              <a:gd name="connsiteX146" fmla="*/ 17 w 10000"/>
              <a:gd name="connsiteY146" fmla="*/ 4197 h 10000"/>
              <a:gd name="connsiteX147" fmla="*/ 67 w 10000"/>
              <a:gd name="connsiteY147" fmla="*/ 3866 h 10000"/>
              <a:gd name="connsiteX148" fmla="*/ 241 w 10000"/>
              <a:gd name="connsiteY148" fmla="*/ 3359 h 10000"/>
              <a:gd name="connsiteX149" fmla="*/ 365 w 10000"/>
              <a:gd name="connsiteY149" fmla="*/ 2906 h 10000"/>
              <a:gd name="connsiteX150" fmla="*/ 491 w 10000"/>
              <a:gd name="connsiteY150" fmla="*/ 2443 h 10000"/>
              <a:gd name="connsiteX151" fmla="*/ 702 w 10000"/>
              <a:gd name="connsiteY151" fmla="*/ 2007 h 10000"/>
              <a:gd name="connsiteX152" fmla="*/ 838 w 10000"/>
              <a:gd name="connsiteY152" fmla="*/ 1919 h 10000"/>
              <a:gd name="connsiteX153" fmla="*/ 939 w 10000"/>
              <a:gd name="connsiteY153" fmla="*/ 1898 h 10000"/>
              <a:gd name="connsiteX154" fmla="*/ 1237 w 10000"/>
              <a:gd name="connsiteY154" fmla="*/ 1841 h 10000"/>
              <a:gd name="connsiteX155" fmla="*/ 1933 w 10000"/>
              <a:gd name="connsiteY155" fmla="*/ 1745 h 10000"/>
              <a:gd name="connsiteX156" fmla="*/ 2980 w 10000"/>
              <a:gd name="connsiteY156" fmla="*/ 1631 h 10000"/>
              <a:gd name="connsiteX157" fmla="*/ 3714 w 10000"/>
              <a:gd name="connsiteY157" fmla="*/ 1557 h 10000"/>
              <a:gd name="connsiteX158" fmla="*/ 3901 w 10000"/>
              <a:gd name="connsiteY158" fmla="*/ 1535 h 10000"/>
              <a:gd name="connsiteX159" fmla="*/ 3925 w 10000"/>
              <a:gd name="connsiteY159" fmla="*/ 1518 h 10000"/>
              <a:gd name="connsiteX160" fmla="*/ 4013 w 10000"/>
              <a:gd name="connsiteY160" fmla="*/ 1344 h 10000"/>
              <a:gd name="connsiteX161" fmla="*/ 4076 w 10000"/>
              <a:gd name="connsiteY161" fmla="*/ 1187 h 10000"/>
              <a:gd name="connsiteX162" fmla="*/ 3751 w 10000"/>
              <a:gd name="connsiteY162" fmla="*/ 1169 h 10000"/>
              <a:gd name="connsiteX163" fmla="*/ 3427 w 10000"/>
              <a:gd name="connsiteY163" fmla="*/ 1151 h 10000"/>
              <a:gd name="connsiteX164" fmla="*/ 3378 w 10000"/>
              <a:gd name="connsiteY164" fmla="*/ 1134 h 10000"/>
              <a:gd name="connsiteX165" fmla="*/ 3353 w 10000"/>
              <a:gd name="connsiteY165" fmla="*/ 999 h 10000"/>
              <a:gd name="connsiteX166" fmla="*/ 3378 w 10000"/>
              <a:gd name="connsiteY166" fmla="*/ 881 h 10000"/>
              <a:gd name="connsiteX167" fmla="*/ 3241 w 10000"/>
              <a:gd name="connsiteY167" fmla="*/ 850 h 10000"/>
              <a:gd name="connsiteX168" fmla="*/ 3130 w 10000"/>
              <a:gd name="connsiteY168" fmla="*/ 785 h 10000"/>
              <a:gd name="connsiteX169" fmla="*/ 3253 w 10000"/>
              <a:gd name="connsiteY169" fmla="*/ 497 h 10000"/>
              <a:gd name="connsiteX170" fmla="*/ 3353 w 10000"/>
              <a:gd name="connsiteY170" fmla="*/ 244 h 10000"/>
              <a:gd name="connsiteX171" fmla="*/ 3664 w 10000"/>
              <a:gd name="connsiteY171" fmla="*/ 161 h 10000"/>
              <a:gd name="connsiteX172" fmla="*/ 4175 w 10000"/>
              <a:gd name="connsiteY172" fmla="*/ 61 h 10000"/>
              <a:gd name="connsiteX173" fmla="*/ 4785 w 10000"/>
              <a:gd name="connsiteY173" fmla="*/ 22 h 10000"/>
              <a:gd name="connsiteX0" fmla="*/ 4785 w 10000"/>
              <a:gd name="connsiteY0" fmla="*/ 22 h 10121"/>
              <a:gd name="connsiteX1" fmla="*/ 5195 w 10000"/>
              <a:gd name="connsiteY1" fmla="*/ 0 h 10121"/>
              <a:gd name="connsiteX2" fmla="*/ 5282 w 10000"/>
              <a:gd name="connsiteY2" fmla="*/ 39 h 10121"/>
              <a:gd name="connsiteX3" fmla="*/ 5582 w 10000"/>
              <a:gd name="connsiteY3" fmla="*/ 135 h 10121"/>
              <a:gd name="connsiteX4" fmla="*/ 5868 w 10000"/>
              <a:gd name="connsiteY4" fmla="*/ 236 h 10121"/>
              <a:gd name="connsiteX5" fmla="*/ 5943 w 10000"/>
              <a:gd name="connsiteY5" fmla="*/ 279 h 10121"/>
              <a:gd name="connsiteX6" fmla="*/ 5967 w 10000"/>
              <a:gd name="connsiteY6" fmla="*/ 314 h 10121"/>
              <a:gd name="connsiteX7" fmla="*/ 5992 w 10000"/>
              <a:gd name="connsiteY7" fmla="*/ 767 h 10121"/>
              <a:gd name="connsiteX8" fmla="*/ 6117 w 10000"/>
              <a:gd name="connsiteY8" fmla="*/ 1344 h 10121"/>
              <a:gd name="connsiteX9" fmla="*/ 6242 w 10000"/>
              <a:gd name="connsiteY9" fmla="*/ 1501 h 10121"/>
              <a:gd name="connsiteX10" fmla="*/ 6478 w 10000"/>
              <a:gd name="connsiteY10" fmla="*/ 1548 h 10121"/>
              <a:gd name="connsiteX11" fmla="*/ 6863 w 10000"/>
              <a:gd name="connsiteY11" fmla="*/ 1605 h 10121"/>
              <a:gd name="connsiteX12" fmla="*/ 7535 w 10000"/>
              <a:gd name="connsiteY12" fmla="*/ 1680 h 10121"/>
              <a:gd name="connsiteX13" fmla="*/ 8109 w 10000"/>
              <a:gd name="connsiteY13" fmla="*/ 1767 h 10121"/>
              <a:gd name="connsiteX14" fmla="*/ 8768 w 10000"/>
              <a:gd name="connsiteY14" fmla="*/ 1924 h 10121"/>
              <a:gd name="connsiteX15" fmla="*/ 9379 w 10000"/>
              <a:gd name="connsiteY15" fmla="*/ 2059 h 10121"/>
              <a:gd name="connsiteX16" fmla="*/ 9478 w 10000"/>
              <a:gd name="connsiteY16" fmla="*/ 2304 h 10121"/>
              <a:gd name="connsiteX17" fmla="*/ 9702 w 10000"/>
              <a:gd name="connsiteY17" fmla="*/ 3185 h 10121"/>
              <a:gd name="connsiteX18" fmla="*/ 9877 w 10000"/>
              <a:gd name="connsiteY18" fmla="*/ 3909 h 10121"/>
              <a:gd name="connsiteX19" fmla="*/ 9926 w 10000"/>
              <a:gd name="connsiteY19" fmla="*/ 4206 h 10121"/>
              <a:gd name="connsiteX20" fmla="*/ 9776 w 10000"/>
              <a:gd name="connsiteY20" fmla="*/ 4712 h 10121"/>
              <a:gd name="connsiteX21" fmla="*/ 9727 w 10000"/>
              <a:gd name="connsiteY21" fmla="*/ 5271 h 10121"/>
              <a:gd name="connsiteX22" fmla="*/ 9727 w 10000"/>
              <a:gd name="connsiteY22" fmla="*/ 5628 h 10121"/>
              <a:gd name="connsiteX23" fmla="*/ 9465 w 10000"/>
              <a:gd name="connsiteY23" fmla="*/ 5781 h 10121"/>
              <a:gd name="connsiteX24" fmla="*/ 9217 w 10000"/>
              <a:gd name="connsiteY24" fmla="*/ 5842 h 10121"/>
              <a:gd name="connsiteX25" fmla="*/ 9029 w 10000"/>
              <a:gd name="connsiteY25" fmla="*/ 5881 h 10121"/>
              <a:gd name="connsiteX26" fmla="*/ 8931 w 10000"/>
              <a:gd name="connsiteY26" fmla="*/ 5916 h 10121"/>
              <a:gd name="connsiteX27" fmla="*/ 8955 w 10000"/>
              <a:gd name="connsiteY27" fmla="*/ 5698 h 10121"/>
              <a:gd name="connsiteX28" fmla="*/ 8980 w 10000"/>
              <a:gd name="connsiteY28" fmla="*/ 5480 h 10121"/>
              <a:gd name="connsiteX29" fmla="*/ 8879 w 10000"/>
              <a:gd name="connsiteY29" fmla="*/ 5445 h 10121"/>
              <a:gd name="connsiteX30" fmla="*/ 8793 w 10000"/>
              <a:gd name="connsiteY30" fmla="*/ 5523 h 10121"/>
              <a:gd name="connsiteX31" fmla="*/ 8805 w 10000"/>
              <a:gd name="connsiteY31" fmla="*/ 5637 h 10121"/>
              <a:gd name="connsiteX32" fmla="*/ 8668 w 10000"/>
              <a:gd name="connsiteY32" fmla="*/ 5602 h 10121"/>
              <a:gd name="connsiteX33" fmla="*/ 8457 w 10000"/>
              <a:gd name="connsiteY33" fmla="*/ 5410 h 10121"/>
              <a:gd name="connsiteX34" fmla="*/ 8508 w 10000"/>
              <a:gd name="connsiteY34" fmla="*/ 5061 h 10121"/>
              <a:gd name="connsiteX35" fmla="*/ 8656 w 10000"/>
              <a:gd name="connsiteY35" fmla="*/ 4721 h 10121"/>
              <a:gd name="connsiteX36" fmla="*/ 8606 w 10000"/>
              <a:gd name="connsiteY36" fmla="*/ 4101 h 10121"/>
              <a:gd name="connsiteX37" fmla="*/ 8457 w 10000"/>
              <a:gd name="connsiteY37" fmla="*/ 3543 h 10121"/>
              <a:gd name="connsiteX38" fmla="*/ 8258 w 10000"/>
              <a:gd name="connsiteY38" fmla="*/ 3063 h 10121"/>
              <a:gd name="connsiteX39" fmla="*/ 8047 w 10000"/>
              <a:gd name="connsiteY39" fmla="*/ 2652 h 10121"/>
              <a:gd name="connsiteX40" fmla="*/ 7959 w 10000"/>
              <a:gd name="connsiteY40" fmla="*/ 2635 h 10121"/>
              <a:gd name="connsiteX41" fmla="*/ 7836 w 10000"/>
              <a:gd name="connsiteY41" fmla="*/ 2827 h 10121"/>
              <a:gd name="connsiteX42" fmla="*/ 7660 w 10000"/>
              <a:gd name="connsiteY42" fmla="*/ 3019 h 10121"/>
              <a:gd name="connsiteX43" fmla="*/ 7611 w 10000"/>
              <a:gd name="connsiteY43" fmla="*/ 3019 h 10121"/>
              <a:gd name="connsiteX44" fmla="*/ 7599 w 10000"/>
              <a:gd name="connsiteY44" fmla="*/ 3089 h 10121"/>
              <a:gd name="connsiteX45" fmla="*/ 7363 w 10000"/>
              <a:gd name="connsiteY45" fmla="*/ 3438 h 10121"/>
              <a:gd name="connsiteX46" fmla="*/ 7150 w 10000"/>
              <a:gd name="connsiteY46" fmla="*/ 3940 h 10121"/>
              <a:gd name="connsiteX47" fmla="*/ 7163 w 10000"/>
              <a:gd name="connsiteY47" fmla="*/ 4162 h 10121"/>
              <a:gd name="connsiteX48" fmla="*/ 7274 w 10000"/>
              <a:gd name="connsiteY48" fmla="*/ 4210 h 10121"/>
              <a:gd name="connsiteX49" fmla="*/ 7437 w 10000"/>
              <a:gd name="connsiteY49" fmla="*/ 4380 h 10121"/>
              <a:gd name="connsiteX50" fmla="*/ 7636 w 10000"/>
              <a:gd name="connsiteY50" fmla="*/ 4878 h 10121"/>
              <a:gd name="connsiteX51" fmla="*/ 7885 w 10000"/>
              <a:gd name="connsiteY51" fmla="*/ 5462 h 10121"/>
              <a:gd name="connsiteX52" fmla="*/ 7996 w 10000"/>
              <a:gd name="connsiteY52" fmla="*/ 5903 h 10121"/>
              <a:gd name="connsiteX53" fmla="*/ 7984 w 10000"/>
              <a:gd name="connsiteY53" fmla="*/ 6806 h 10121"/>
              <a:gd name="connsiteX54" fmla="*/ 8146 w 10000"/>
              <a:gd name="connsiteY54" fmla="*/ 7858 h 10121"/>
              <a:gd name="connsiteX55" fmla="*/ 8369 w 10000"/>
              <a:gd name="connsiteY55" fmla="*/ 8294 h 10121"/>
              <a:gd name="connsiteX56" fmla="*/ 8382 w 10000"/>
              <a:gd name="connsiteY56" fmla="*/ 8726 h 10121"/>
              <a:gd name="connsiteX57" fmla="*/ 8382 w 10000"/>
              <a:gd name="connsiteY57" fmla="*/ 9145 h 10121"/>
              <a:gd name="connsiteX58" fmla="*/ 8842 w 10000"/>
              <a:gd name="connsiteY58" fmla="*/ 9411 h 10121"/>
              <a:gd name="connsiteX59" fmla="*/ 9478 w 10000"/>
              <a:gd name="connsiteY59" fmla="*/ 9738 h 10121"/>
              <a:gd name="connsiteX60" fmla="*/ 9789 w 10000"/>
              <a:gd name="connsiteY60" fmla="*/ 9847 h 10121"/>
              <a:gd name="connsiteX61" fmla="*/ 9963 w 10000"/>
              <a:gd name="connsiteY61" fmla="*/ 9917 h 10121"/>
              <a:gd name="connsiteX62" fmla="*/ 10000 w 10000"/>
              <a:gd name="connsiteY62" fmla="*/ 9939 h 10121"/>
              <a:gd name="connsiteX63" fmla="*/ 9877 w 10000"/>
              <a:gd name="connsiteY63" fmla="*/ 9947 h 10121"/>
              <a:gd name="connsiteX64" fmla="*/ 9104 w 10000"/>
              <a:gd name="connsiteY64" fmla="*/ 9956 h 10121"/>
              <a:gd name="connsiteX65" fmla="*/ 8457 w 10000"/>
              <a:gd name="connsiteY65" fmla="*/ 9956 h 10121"/>
              <a:gd name="connsiteX66" fmla="*/ 8246 w 10000"/>
              <a:gd name="connsiteY66" fmla="*/ 9847 h 10121"/>
              <a:gd name="connsiteX67" fmla="*/ 7836 w 10000"/>
              <a:gd name="connsiteY67" fmla="*/ 9607 h 10121"/>
              <a:gd name="connsiteX68" fmla="*/ 7535 w 10000"/>
              <a:gd name="connsiteY68" fmla="*/ 9406 h 10121"/>
              <a:gd name="connsiteX69" fmla="*/ 7336 w 10000"/>
              <a:gd name="connsiteY69" fmla="*/ 9101 h 10121"/>
              <a:gd name="connsiteX70" fmla="*/ 7111 w 10000"/>
              <a:gd name="connsiteY70" fmla="*/ 8726 h 10121"/>
              <a:gd name="connsiteX71" fmla="*/ 6888 w 10000"/>
              <a:gd name="connsiteY71" fmla="*/ 8516 h 10121"/>
              <a:gd name="connsiteX72" fmla="*/ 6690 w 10000"/>
              <a:gd name="connsiteY72" fmla="*/ 8272 h 10121"/>
              <a:gd name="connsiteX73" fmla="*/ 6615 w 10000"/>
              <a:gd name="connsiteY73" fmla="*/ 8011 h 10121"/>
              <a:gd name="connsiteX74" fmla="*/ 6639 w 10000"/>
              <a:gd name="connsiteY74" fmla="*/ 7923 h 10121"/>
              <a:gd name="connsiteX75" fmla="*/ 6466 w 10000"/>
              <a:gd name="connsiteY75" fmla="*/ 7757 h 10121"/>
              <a:gd name="connsiteX76" fmla="*/ 6043 w 10000"/>
              <a:gd name="connsiteY76" fmla="*/ 7103 h 10121"/>
              <a:gd name="connsiteX77" fmla="*/ 5743 w 10000"/>
              <a:gd name="connsiteY77" fmla="*/ 6527 h 10121"/>
              <a:gd name="connsiteX78" fmla="*/ 5619 w 10000"/>
              <a:gd name="connsiteY78" fmla="*/ 6300 h 10121"/>
              <a:gd name="connsiteX79" fmla="*/ 5420 w 10000"/>
              <a:gd name="connsiteY79" fmla="*/ 6099 h 10121"/>
              <a:gd name="connsiteX80" fmla="*/ 5220 w 10000"/>
              <a:gd name="connsiteY80" fmla="*/ 5942 h 10121"/>
              <a:gd name="connsiteX81" fmla="*/ 5146 w 10000"/>
              <a:gd name="connsiteY81" fmla="*/ 5846 h 10121"/>
              <a:gd name="connsiteX82" fmla="*/ 5021 w 10000"/>
              <a:gd name="connsiteY82" fmla="*/ 6029 h 10121"/>
              <a:gd name="connsiteX83" fmla="*/ 4773 w 10000"/>
              <a:gd name="connsiteY83" fmla="*/ 6475 h 10121"/>
              <a:gd name="connsiteX84" fmla="*/ 4661 w 10000"/>
              <a:gd name="connsiteY84" fmla="*/ 7107 h 10121"/>
              <a:gd name="connsiteX85" fmla="*/ 4634 w 10000"/>
              <a:gd name="connsiteY85" fmla="*/ 7526 h 10121"/>
              <a:gd name="connsiteX86" fmla="*/ 4523 w 10000"/>
              <a:gd name="connsiteY86" fmla="*/ 7644 h 10121"/>
              <a:gd name="connsiteX87" fmla="*/ 4523 w 10000"/>
              <a:gd name="connsiteY87" fmla="*/ 7923 h 10121"/>
              <a:gd name="connsiteX88" fmla="*/ 4622 w 10000"/>
              <a:gd name="connsiteY88" fmla="*/ 8150 h 10121"/>
              <a:gd name="connsiteX89" fmla="*/ 4685 w 10000"/>
              <a:gd name="connsiteY89" fmla="*/ 8202 h 10121"/>
              <a:gd name="connsiteX90" fmla="*/ 4634 w 10000"/>
              <a:gd name="connsiteY90" fmla="*/ 8394 h 10121"/>
              <a:gd name="connsiteX91" fmla="*/ 4437 w 10000"/>
              <a:gd name="connsiteY91" fmla="*/ 8617 h 10121"/>
              <a:gd name="connsiteX92" fmla="*/ 4324 w 10000"/>
              <a:gd name="connsiteY92" fmla="*/ 8682 h 10121"/>
              <a:gd name="connsiteX93" fmla="*/ 4374 w 10000"/>
              <a:gd name="connsiteY93" fmla="*/ 8687 h 10121"/>
              <a:gd name="connsiteX94" fmla="*/ 4411 w 10000"/>
              <a:gd name="connsiteY94" fmla="*/ 8944 h 10121"/>
              <a:gd name="connsiteX95" fmla="*/ 4300 w 10000"/>
              <a:gd name="connsiteY95" fmla="*/ 9389 h 10121"/>
              <a:gd name="connsiteX96" fmla="*/ 4101 w 10000"/>
              <a:gd name="connsiteY96" fmla="*/ 9642 h 10121"/>
              <a:gd name="connsiteX97" fmla="*/ 3913 w 10000"/>
              <a:gd name="connsiteY97" fmla="*/ 9852 h 10121"/>
              <a:gd name="connsiteX98" fmla="*/ 3827 w 10000"/>
              <a:gd name="connsiteY98" fmla="*/ 10000 h 10121"/>
              <a:gd name="connsiteX99" fmla="*/ 3777 w 10000"/>
              <a:gd name="connsiteY99" fmla="*/ 9996 h 10121"/>
              <a:gd name="connsiteX100" fmla="*/ 2748 w 10000"/>
              <a:gd name="connsiteY100" fmla="*/ 10121 h 10121"/>
              <a:gd name="connsiteX101" fmla="*/ 1933 w 10000"/>
              <a:gd name="connsiteY101" fmla="*/ 9983 h 10121"/>
              <a:gd name="connsiteX102" fmla="*/ 2046 w 10000"/>
              <a:gd name="connsiteY102" fmla="*/ 9904 h 10121"/>
              <a:gd name="connsiteX103" fmla="*/ 2333 w 10000"/>
              <a:gd name="connsiteY103" fmla="*/ 9764 h 10121"/>
              <a:gd name="connsiteX104" fmla="*/ 2818 w 10000"/>
              <a:gd name="connsiteY104" fmla="*/ 9542 h 10121"/>
              <a:gd name="connsiteX105" fmla="*/ 3167 w 10000"/>
              <a:gd name="connsiteY105" fmla="*/ 9350 h 10121"/>
              <a:gd name="connsiteX106" fmla="*/ 3204 w 10000"/>
              <a:gd name="connsiteY106" fmla="*/ 9319 h 10121"/>
              <a:gd name="connsiteX107" fmla="*/ 3130 w 10000"/>
              <a:gd name="connsiteY107" fmla="*/ 9189 h 10121"/>
              <a:gd name="connsiteX108" fmla="*/ 2855 w 10000"/>
              <a:gd name="connsiteY108" fmla="*/ 8787 h 10121"/>
              <a:gd name="connsiteX109" fmla="*/ 2606 w 10000"/>
              <a:gd name="connsiteY109" fmla="*/ 8281 h 10121"/>
              <a:gd name="connsiteX110" fmla="*/ 2657 w 10000"/>
              <a:gd name="connsiteY110" fmla="*/ 7696 h 10121"/>
              <a:gd name="connsiteX111" fmla="*/ 2581 w 10000"/>
              <a:gd name="connsiteY111" fmla="*/ 6980 h 10121"/>
              <a:gd name="connsiteX112" fmla="*/ 2283 w 10000"/>
              <a:gd name="connsiteY112" fmla="*/ 6413 h 10121"/>
              <a:gd name="connsiteX113" fmla="*/ 2083 w 10000"/>
              <a:gd name="connsiteY113" fmla="*/ 6065 h 10121"/>
              <a:gd name="connsiteX114" fmla="*/ 2083 w 10000"/>
              <a:gd name="connsiteY114" fmla="*/ 5445 h 10121"/>
              <a:gd name="connsiteX115" fmla="*/ 2382 w 10000"/>
              <a:gd name="connsiteY115" fmla="*/ 4721 h 10121"/>
              <a:gd name="connsiteX116" fmla="*/ 2718 w 10000"/>
              <a:gd name="connsiteY116" fmla="*/ 4254 h 10121"/>
              <a:gd name="connsiteX117" fmla="*/ 2894 w 10000"/>
              <a:gd name="connsiteY117" fmla="*/ 3992 h 10121"/>
              <a:gd name="connsiteX118" fmla="*/ 2980 w 10000"/>
              <a:gd name="connsiteY118" fmla="*/ 3874 h 10121"/>
              <a:gd name="connsiteX119" fmla="*/ 2780 w 10000"/>
              <a:gd name="connsiteY119" fmla="*/ 3482 h 10121"/>
              <a:gd name="connsiteX120" fmla="*/ 2394 w 10000"/>
              <a:gd name="connsiteY120" fmla="*/ 2940 h 10121"/>
              <a:gd name="connsiteX121" fmla="*/ 2234 w 10000"/>
              <a:gd name="connsiteY121" fmla="*/ 2722 h 10121"/>
              <a:gd name="connsiteX122" fmla="*/ 2169 w 10000"/>
              <a:gd name="connsiteY122" fmla="*/ 2739 h 10121"/>
              <a:gd name="connsiteX123" fmla="*/ 2059 w 10000"/>
              <a:gd name="connsiteY123" fmla="*/ 2818 h 10121"/>
              <a:gd name="connsiteX124" fmla="*/ 1933 w 10000"/>
              <a:gd name="connsiteY124" fmla="*/ 3150 h 10121"/>
              <a:gd name="connsiteX125" fmla="*/ 1722 w 10000"/>
              <a:gd name="connsiteY125" fmla="*/ 3534 h 10121"/>
              <a:gd name="connsiteX126" fmla="*/ 1586 w 10000"/>
              <a:gd name="connsiteY126" fmla="*/ 3647 h 10121"/>
              <a:gd name="connsiteX127" fmla="*/ 1599 w 10000"/>
              <a:gd name="connsiteY127" fmla="*/ 3665 h 10121"/>
              <a:gd name="connsiteX128" fmla="*/ 1611 w 10000"/>
              <a:gd name="connsiteY128" fmla="*/ 4023 h 10121"/>
              <a:gd name="connsiteX129" fmla="*/ 1510 w 10000"/>
              <a:gd name="connsiteY129" fmla="*/ 4485 h 10121"/>
              <a:gd name="connsiteX130" fmla="*/ 1485 w 10000"/>
              <a:gd name="connsiteY130" fmla="*/ 4904 h 10121"/>
              <a:gd name="connsiteX131" fmla="*/ 1611 w 10000"/>
              <a:gd name="connsiteY131" fmla="*/ 5366 h 10121"/>
              <a:gd name="connsiteX132" fmla="*/ 1548 w 10000"/>
              <a:gd name="connsiteY132" fmla="*/ 5694 h 10121"/>
              <a:gd name="connsiteX133" fmla="*/ 1436 w 10000"/>
              <a:gd name="connsiteY133" fmla="*/ 5855 h 10121"/>
              <a:gd name="connsiteX134" fmla="*/ 1374 w 10000"/>
              <a:gd name="connsiteY134" fmla="*/ 5825 h 10121"/>
              <a:gd name="connsiteX135" fmla="*/ 1300 w 10000"/>
              <a:gd name="connsiteY135" fmla="*/ 5672 h 10121"/>
              <a:gd name="connsiteX136" fmla="*/ 1212 w 10000"/>
              <a:gd name="connsiteY136" fmla="*/ 5554 h 10121"/>
              <a:gd name="connsiteX137" fmla="*/ 1138 w 10000"/>
              <a:gd name="connsiteY137" fmla="*/ 5558 h 10121"/>
              <a:gd name="connsiteX138" fmla="*/ 1126 w 10000"/>
              <a:gd name="connsiteY138" fmla="*/ 5562 h 10121"/>
              <a:gd name="connsiteX139" fmla="*/ 1175 w 10000"/>
              <a:gd name="connsiteY139" fmla="*/ 5763 h 10121"/>
              <a:gd name="connsiteX140" fmla="*/ 976 w 10000"/>
              <a:gd name="connsiteY140" fmla="*/ 5929 h 10121"/>
              <a:gd name="connsiteX141" fmla="*/ 552 w 10000"/>
              <a:gd name="connsiteY141" fmla="*/ 5807 h 10121"/>
              <a:gd name="connsiteX142" fmla="*/ 316 w 10000"/>
              <a:gd name="connsiteY142" fmla="*/ 5655 h 10121"/>
              <a:gd name="connsiteX143" fmla="*/ 254 w 10000"/>
              <a:gd name="connsiteY143" fmla="*/ 5589 h 10121"/>
              <a:gd name="connsiteX144" fmla="*/ 290 w 10000"/>
              <a:gd name="connsiteY144" fmla="*/ 5113 h 10121"/>
              <a:gd name="connsiteX145" fmla="*/ 192 w 10000"/>
              <a:gd name="connsiteY145" fmla="*/ 4503 h 10121"/>
              <a:gd name="connsiteX146" fmla="*/ 17 w 10000"/>
              <a:gd name="connsiteY146" fmla="*/ 4197 h 10121"/>
              <a:gd name="connsiteX147" fmla="*/ 67 w 10000"/>
              <a:gd name="connsiteY147" fmla="*/ 3866 h 10121"/>
              <a:gd name="connsiteX148" fmla="*/ 241 w 10000"/>
              <a:gd name="connsiteY148" fmla="*/ 3359 h 10121"/>
              <a:gd name="connsiteX149" fmla="*/ 365 w 10000"/>
              <a:gd name="connsiteY149" fmla="*/ 2906 h 10121"/>
              <a:gd name="connsiteX150" fmla="*/ 491 w 10000"/>
              <a:gd name="connsiteY150" fmla="*/ 2443 h 10121"/>
              <a:gd name="connsiteX151" fmla="*/ 702 w 10000"/>
              <a:gd name="connsiteY151" fmla="*/ 2007 h 10121"/>
              <a:gd name="connsiteX152" fmla="*/ 838 w 10000"/>
              <a:gd name="connsiteY152" fmla="*/ 1919 h 10121"/>
              <a:gd name="connsiteX153" fmla="*/ 939 w 10000"/>
              <a:gd name="connsiteY153" fmla="*/ 1898 h 10121"/>
              <a:gd name="connsiteX154" fmla="*/ 1237 w 10000"/>
              <a:gd name="connsiteY154" fmla="*/ 1841 h 10121"/>
              <a:gd name="connsiteX155" fmla="*/ 1933 w 10000"/>
              <a:gd name="connsiteY155" fmla="*/ 1745 h 10121"/>
              <a:gd name="connsiteX156" fmla="*/ 2980 w 10000"/>
              <a:gd name="connsiteY156" fmla="*/ 1631 h 10121"/>
              <a:gd name="connsiteX157" fmla="*/ 3714 w 10000"/>
              <a:gd name="connsiteY157" fmla="*/ 1557 h 10121"/>
              <a:gd name="connsiteX158" fmla="*/ 3901 w 10000"/>
              <a:gd name="connsiteY158" fmla="*/ 1535 h 10121"/>
              <a:gd name="connsiteX159" fmla="*/ 3925 w 10000"/>
              <a:gd name="connsiteY159" fmla="*/ 1518 h 10121"/>
              <a:gd name="connsiteX160" fmla="*/ 4013 w 10000"/>
              <a:gd name="connsiteY160" fmla="*/ 1344 h 10121"/>
              <a:gd name="connsiteX161" fmla="*/ 4076 w 10000"/>
              <a:gd name="connsiteY161" fmla="*/ 1187 h 10121"/>
              <a:gd name="connsiteX162" fmla="*/ 3751 w 10000"/>
              <a:gd name="connsiteY162" fmla="*/ 1169 h 10121"/>
              <a:gd name="connsiteX163" fmla="*/ 3427 w 10000"/>
              <a:gd name="connsiteY163" fmla="*/ 1151 h 10121"/>
              <a:gd name="connsiteX164" fmla="*/ 3378 w 10000"/>
              <a:gd name="connsiteY164" fmla="*/ 1134 h 10121"/>
              <a:gd name="connsiteX165" fmla="*/ 3353 w 10000"/>
              <a:gd name="connsiteY165" fmla="*/ 999 h 10121"/>
              <a:gd name="connsiteX166" fmla="*/ 3378 w 10000"/>
              <a:gd name="connsiteY166" fmla="*/ 881 h 10121"/>
              <a:gd name="connsiteX167" fmla="*/ 3241 w 10000"/>
              <a:gd name="connsiteY167" fmla="*/ 850 h 10121"/>
              <a:gd name="connsiteX168" fmla="*/ 3130 w 10000"/>
              <a:gd name="connsiteY168" fmla="*/ 785 h 10121"/>
              <a:gd name="connsiteX169" fmla="*/ 3253 w 10000"/>
              <a:gd name="connsiteY169" fmla="*/ 497 h 10121"/>
              <a:gd name="connsiteX170" fmla="*/ 3353 w 10000"/>
              <a:gd name="connsiteY170" fmla="*/ 244 h 10121"/>
              <a:gd name="connsiteX171" fmla="*/ 3664 w 10000"/>
              <a:gd name="connsiteY171" fmla="*/ 161 h 10121"/>
              <a:gd name="connsiteX172" fmla="*/ 4175 w 10000"/>
              <a:gd name="connsiteY172" fmla="*/ 61 h 10121"/>
              <a:gd name="connsiteX173" fmla="*/ 4785 w 10000"/>
              <a:gd name="connsiteY173" fmla="*/ 22 h 10121"/>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1933 w 10000"/>
              <a:gd name="connsiteY100" fmla="*/ 9983 h 10000"/>
              <a:gd name="connsiteX101" fmla="*/ 2046 w 10000"/>
              <a:gd name="connsiteY101" fmla="*/ 9904 h 10000"/>
              <a:gd name="connsiteX102" fmla="*/ 2333 w 10000"/>
              <a:gd name="connsiteY102" fmla="*/ 9764 h 10000"/>
              <a:gd name="connsiteX103" fmla="*/ 2818 w 10000"/>
              <a:gd name="connsiteY103" fmla="*/ 9542 h 10000"/>
              <a:gd name="connsiteX104" fmla="*/ 3167 w 10000"/>
              <a:gd name="connsiteY104" fmla="*/ 9350 h 10000"/>
              <a:gd name="connsiteX105" fmla="*/ 3204 w 10000"/>
              <a:gd name="connsiteY105" fmla="*/ 9319 h 10000"/>
              <a:gd name="connsiteX106" fmla="*/ 3130 w 10000"/>
              <a:gd name="connsiteY106" fmla="*/ 9189 h 10000"/>
              <a:gd name="connsiteX107" fmla="*/ 2855 w 10000"/>
              <a:gd name="connsiteY107" fmla="*/ 8787 h 10000"/>
              <a:gd name="connsiteX108" fmla="*/ 2606 w 10000"/>
              <a:gd name="connsiteY108" fmla="*/ 8281 h 10000"/>
              <a:gd name="connsiteX109" fmla="*/ 2657 w 10000"/>
              <a:gd name="connsiteY109" fmla="*/ 7696 h 10000"/>
              <a:gd name="connsiteX110" fmla="*/ 2581 w 10000"/>
              <a:gd name="connsiteY110" fmla="*/ 6980 h 10000"/>
              <a:gd name="connsiteX111" fmla="*/ 2283 w 10000"/>
              <a:gd name="connsiteY111" fmla="*/ 6413 h 10000"/>
              <a:gd name="connsiteX112" fmla="*/ 2083 w 10000"/>
              <a:gd name="connsiteY112" fmla="*/ 6065 h 10000"/>
              <a:gd name="connsiteX113" fmla="*/ 2083 w 10000"/>
              <a:gd name="connsiteY113" fmla="*/ 5445 h 10000"/>
              <a:gd name="connsiteX114" fmla="*/ 2382 w 10000"/>
              <a:gd name="connsiteY114" fmla="*/ 4721 h 10000"/>
              <a:gd name="connsiteX115" fmla="*/ 2718 w 10000"/>
              <a:gd name="connsiteY115" fmla="*/ 4254 h 10000"/>
              <a:gd name="connsiteX116" fmla="*/ 2894 w 10000"/>
              <a:gd name="connsiteY116" fmla="*/ 3992 h 10000"/>
              <a:gd name="connsiteX117" fmla="*/ 2980 w 10000"/>
              <a:gd name="connsiteY117" fmla="*/ 3874 h 10000"/>
              <a:gd name="connsiteX118" fmla="*/ 2780 w 10000"/>
              <a:gd name="connsiteY118" fmla="*/ 3482 h 10000"/>
              <a:gd name="connsiteX119" fmla="*/ 2394 w 10000"/>
              <a:gd name="connsiteY119" fmla="*/ 2940 h 10000"/>
              <a:gd name="connsiteX120" fmla="*/ 2234 w 10000"/>
              <a:gd name="connsiteY120" fmla="*/ 2722 h 10000"/>
              <a:gd name="connsiteX121" fmla="*/ 2169 w 10000"/>
              <a:gd name="connsiteY121" fmla="*/ 2739 h 10000"/>
              <a:gd name="connsiteX122" fmla="*/ 2059 w 10000"/>
              <a:gd name="connsiteY122" fmla="*/ 2818 h 10000"/>
              <a:gd name="connsiteX123" fmla="*/ 1933 w 10000"/>
              <a:gd name="connsiteY123" fmla="*/ 3150 h 10000"/>
              <a:gd name="connsiteX124" fmla="*/ 1722 w 10000"/>
              <a:gd name="connsiteY124" fmla="*/ 3534 h 10000"/>
              <a:gd name="connsiteX125" fmla="*/ 1586 w 10000"/>
              <a:gd name="connsiteY125" fmla="*/ 3647 h 10000"/>
              <a:gd name="connsiteX126" fmla="*/ 1599 w 10000"/>
              <a:gd name="connsiteY126" fmla="*/ 3665 h 10000"/>
              <a:gd name="connsiteX127" fmla="*/ 1611 w 10000"/>
              <a:gd name="connsiteY127" fmla="*/ 4023 h 10000"/>
              <a:gd name="connsiteX128" fmla="*/ 1510 w 10000"/>
              <a:gd name="connsiteY128" fmla="*/ 4485 h 10000"/>
              <a:gd name="connsiteX129" fmla="*/ 1485 w 10000"/>
              <a:gd name="connsiteY129" fmla="*/ 4904 h 10000"/>
              <a:gd name="connsiteX130" fmla="*/ 1611 w 10000"/>
              <a:gd name="connsiteY130" fmla="*/ 5366 h 10000"/>
              <a:gd name="connsiteX131" fmla="*/ 1548 w 10000"/>
              <a:gd name="connsiteY131" fmla="*/ 5694 h 10000"/>
              <a:gd name="connsiteX132" fmla="*/ 1436 w 10000"/>
              <a:gd name="connsiteY132" fmla="*/ 5855 h 10000"/>
              <a:gd name="connsiteX133" fmla="*/ 1374 w 10000"/>
              <a:gd name="connsiteY133" fmla="*/ 5825 h 10000"/>
              <a:gd name="connsiteX134" fmla="*/ 1300 w 10000"/>
              <a:gd name="connsiteY134" fmla="*/ 5672 h 10000"/>
              <a:gd name="connsiteX135" fmla="*/ 1212 w 10000"/>
              <a:gd name="connsiteY135" fmla="*/ 5554 h 10000"/>
              <a:gd name="connsiteX136" fmla="*/ 1138 w 10000"/>
              <a:gd name="connsiteY136" fmla="*/ 5558 h 10000"/>
              <a:gd name="connsiteX137" fmla="*/ 1126 w 10000"/>
              <a:gd name="connsiteY137" fmla="*/ 5562 h 10000"/>
              <a:gd name="connsiteX138" fmla="*/ 1175 w 10000"/>
              <a:gd name="connsiteY138" fmla="*/ 5763 h 10000"/>
              <a:gd name="connsiteX139" fmla="*/ 976 w 10000"/>
              <a:gd name="connsiteY139" fmla="*/ 5929 h 10000"/>
              <a:gd name="connsiteX140" fmla="*/ 552 w 10000"/>
              <a:gd name="connsiteY140" fmla="*/ 5807 h 10000"/>
              <a:gd name="connsiteX141" fmla="*/ 316 w 10000"/>
              <a:gd name="connsiteY141" fmla="*/ 5655 h 10000"/>
              <a:gd name="connsiteX142" fmla="*/ 254 w 10000"/>
              <a:gd name="connsiteY142" fmla="*/ 5589 h 10000"/>
              <a:gd name="connsiteX143" fmla="*/ 290 w 10000"/>
              <a:gd name="connsiteY143" fmla="*/ 5113 h 10000"/>
              <a:gd name="connsiteX144" fmla="*/ 192 w 10000"/>
              <a:gd name="connsiteY144" fmla="*/ 4503 h 10000"/>
              <a:gd name="connsiteX145" fmla="*/ 17 w 10000"/>
              <a:gd name="connsiteY145" fmla="*/ 4197 h 10000"/>
              <a:gd name="connsiteX146" fmla="*/ 67 w 10000"/>
              <a:gd name="connsiteY146" fmla="*/ 3866 h 10000"/>
              <a:gd name="connsiteX147" fmla="*/ 241 w 10000"/>
              <a:gd name="connsiteY147" fmla="*/ 3359 h 10000"/>
              <a:gd name="connsiteX148" fmla="*/ 365 w 10000"/>
              <a:gd name="connsiteY148" fmla="*/ 2906 h 10000"/>
              <a:gd name="connsiteX149" fmla="*/ 491 w 10000"/>
              <a:gd name="connsiteY149" fmla="*/ 2443 h 10000"/>
              <a:gd name="connsiteX150" fmla="*/ 702 w 10000"/>
              <a:gd name="connsiteY150" fmla="*/ 2007 h 10000"/>
              <a:gd name="connsiteX151" fmla="*/ 838 w 10000"/>
              <a:gd name="connsiteY151" fmla="*/ 1919 h 10000"/>
              <a:gd name="connsiteX152" fmla="*/ 939 w 10000"/>
              <a:gd name="connsiteY152" fmla="*/ 1898 h 10000"/>
              <a:gd name="connsiteX153" fmla="*/ 1237 w 10000"/>
              <a:gd name="connsiteY153" fmla="*/ 1841 h 10000"/>
              <a:gd name="connsiteX154" fmla="*/ 1933 w 10000"/>
              <a:gd name="connsiteY154" fmla="*/ 1745 h 10000"/>
              <a:gd name="connsiteX155" fmla="*/ 2980 w 10000"/>
              <a:gd name="connsiteY155" fmla="*/ 1631 h 10000"/>
              <a:gd name="connsiteX156" fmla="*/ 3714 w 10000"/>
              <a:gd name="connsiteY156" fmla="*/ 1557 h 10000"/>
              <a:gd name="connsiteX157" fmla="*/ 3901 w 10000"/>
              <a:gd name="connsiteY157" fmla="*/ 1535 h 10000"/>
              <a:gd name="connsiteX158" fmla="*/ 3925 w 10000"/>
              <a:gd name="connsiteY158" fmla="*/ 1518 h 10000"/>
              <a:gd name="connsiteX159" fmla="*/ 4013 w 10000"/>
              <a:gd name="connsiteY159" fmla="*/ 1344 h 10000"/>
              <a:gd name="connsiteX160" fmla="*/ 4076 w 10000"/>
              <a:gd name="connsiteY160" fmla="*/ 1187 h 10000"/>
              <a:gd name="connsiteX161" fmla="*/ 3751 w 10000"/>
              <a:gd name="connsiteY161" fmla="*/ 1169 h 10000"/>
              <a:gd name="connsiteX162" fmla="*/ 3427 w 10000"/>
              <a:gd name="connsiteY162" fmla="*/ 1151 h 10000"/>
              <a:gd name="connsiteX163" fmla="*/ 3378 w 10000"/>
              <a:gd name="connsiteY163" fmla="*/ 1134 h 10000"/>
              <a:gd name="connsiteX164" fmla="*/ 3353 w 10000"/>
              <a:gd name="connsiteY164" fmla="*/ 999 h 10000"/>
              <a:gd name="connsiteX165" fmla="*/ 3378 w 10000"/>
              <a:gd name="connsiteY165" fmla="*/ 881 h 10000"/>
              <a:gd name="connsiteX166" fmla="*/ 3241 w 10000"/>
              <a:gd name="connsiteY166" fmla="*/ 850 h 10000"/>
              <a:gd name="connsiteX167" fmla="*/ 3130 w 10000"/>
              <a:gd name="connsiteY167" fmla="*/ 785 h 10000"/>
              <a:gd name="connsiteX168" fmla="*/ 3253 w 10000"/>
              <a:gd name="connsiteY168" fmla="*/ 497 h 10000"/>
              <a:gd name="connsiteX169" fmla="*/ 3353 w 10000"/>
              <a:gd name="connsiteY169" fmla="*/ 244 h 10000"/>
              <a:gd name="connsiteX170" fmla="*/ 3664 w 10000"/>
              <a:gd name="connsiteY170" fmla="*/ 161 h 10000"/>
              <a:gd name="connsiteX171" fmla="*/ 4175 w 10000"/>
              <a:gd name="connsiteY171" fmla="*/ 61 h 10000"/>
              <a:gd name="connsiteX172" fmla="*/ 4785 w 10000"/>
              <a:gd name="connsiteY172" fmla="*/ 22 h 10000"/>
              <a:gd name="connsiteX0" fmla="*/ 4785 w 10000"/>
              <a:gd name="connsiteY0" fmla="*/ 22 h 10076"/>
              <a:gd name="connsiteX1" fmla="*/ 5195 w 10000"/>
              <a:gd name="connsiteY1" fmla="*/ 0 h 10076"/>
              <a:gd name="connsiteX2" fmla="*/ 5282 w 10000"/>
              <a:gd name="connsiteY2" fmla="*/ 39 h 10076"/>
              <a:gd name="connsiteX3" fmla="*/ 5582 w 10000"/>
              <a:gd name="connsiteY3" fmla="*/ 135 h 10076"/>
              <a:gd name="connsiteX4" fmla="*/ 5868 w 10000"/>
              <a:gd name="connsiteY4" fmla="*/ 236 h 10076"/>
              <a:gd name="connsiteX5" fmla="*/ 5943 w 10000"/>
              <a:gd name="connsiteY5" fmla="*/ 279 h 10076"/>
              <a:gd name="connsiteX6" fmla="*/ 5967 w 10000"/>
              <a:gd name="connsiteY6" fmla="*/ 314 h 10076"/>
              <a:gd name="connsiteX7" fmla="*/ 5992 w 10000"/>
              <a:gd name="connsiteY7" fmla="*/ 767 h 10076"/>
              <a:gd name="connsiteX8" fmla="*/ 6117 w 10000"/>
              <a:gd name="connsiteY8" fmla="*/ 1344 h 10076"/>
              <a:gd name="connsiteX9" fmla="*/ 6242 w 10000"/>
              <a:gd name="connsiteY9" fmla="*/ 1501 h 10076"/>
              <a:gd name="connsiteX10" fmla="*/ 6478 w 10000"/>
              <a:gd name="connsiteY10" fmla="*/ 1548 h 10076"/>
              <a:gd name="connsiteX11" fmla="*/ 6863 w 10000"/>
              <a:gd name="connsiteY11" fmla="*/ 1605 h 10076"/>
              <a:gd name="connsiteX12" fmla="*/ 7535 w 10000"/>
              <a:gd name="connsiteY12" fmla="*/ 1680 h 10076"/>
              <a:gd name="connsiteX13" fmla="*/ 8109 w 10000"/>
              <a:gd name="connsiteY13" fmla="*/ 1767 h 10076"/>
              <a:gd name="connsiteX14" fmla="*/ 8768 w 10000"/>
              <a:gd name="connsiteY14" fmla="*/ 1924 h 10076"/>
              <a:gd name="connsiteX15" fmla="*/ 9379 w 10000"/>
              <a:gd name="connsiteY15" fmla="*/ 2059 h 10076"/>
              <a:gd name="connsiteX16" fmla="*/ 9478 w 10000"/>
              <a:gd name="connsiteY16" fmla="*/ 2304 h 10076"/>
              <a:gd name="connsiteX17" fmla="*/ 9702 w 10000"/>
              <a:gd name="connsiteY17" fmla="*/ 3185 h 10076"/>
              <a:gd name="connsiteX18" fmla="*/ 9877 w 10000"/>
              <a:gd name="connsiteY18" fmla="*/ 3909 h 10076"/>
              <a:gd name="connsiteX19" fmla="*/ 9926 w 10000"/>
              <a:gd name="connsiteY19" fmla="*/ 4206 h 10076"/>
              <a:gd name="connsiteX20" fmla="*/ 9776 w 10000"/>
              <a:gd name="connsiteY20" fmla="*/ 4712 h 10076"/>
              <a:gd name="connsiteX21" fmla="*/ 9727 w 10000"/>
              <a:gd name="connsiteY21" fmla="*/ 5271 h 10076"/>
              <a:gd name="connsiteX22" fmla="*/ 9727 w 10000"/>
              <a:gd name="connsiteY22" fmla="*/ 5628 h 10076"/>
              <a:gd name="connsiteX23" fmla="*/ 9465 w 10000"/>
              <a:gd name="connsiteY23" fmla="*/ 5781 h 10076"/>
              <a:gd name="connsiteX24" fmla="*/ 9217 w 10000"/>
              <a:gd name="connsiteY24" fmla="*/ 5842 h 10076"/>
              <a:gd name="connsiteX25" fmla="*/ 9029 w 10000"/>
              <a:gd name="connsiteY25" fmla="*/ 5881 h 10076"/>
              <a:gd name="connsiteX26" fmla="*/ 8931 w 10000"/>
              <a:gd name="connsiteY26" fmla="*/ 5916 h 10076"/>
              <a:gd name="connsiteX27" fmla="*/ 8955 w 10000"/>
              <a:gd name="connsiteY27" fmla="*/ 5698 h 10076"/>
              <a:gd name="connsiteX28" fmla="*/ 8980 w 10000"/>
              <a:gd name="connsiteY28" fmla="*/ 5480 h 10076"/>
              <a:gd name="connsiteX29" fmla="*/ 8879 w 10000"/>
              <a:gd name="connsiteY29" fmla="*/ 5445 h 10076"/>
              <a:gd name="connsiteX30" fmla="*/ 8793 w 10000"/>
              <a:gd name="connsiteY30" fmla="*/ 5523 h 10076"/>
              <a:gd name="connsiteX31" fmla="*/ 8805 w 10000"/>
              <a:gd name="connsiteY31" fmla="*/ 5637 h 10076"/>
              <a:gd name="connsiteX32" fmla="*/ 8668 w 10000"/>
              <a:gd name="connsiteY32" fmla="*/ 5602 h 10076"/>
              <a:gd name="connsiteX33" fmla="*/ 8457 w 10000"/>
              <a:gd name="connsiteY33" fmla="*/ 5410 h 10076"/>
              <a:gd name="connsiteX34" fmla="*/ 8508 w 10000"/>
              <a:gd name="connsiteY34" fmla="*/ 5061 h 10076"/>
              <a:gd name="connsiteX35" fmla="*/ 8656 w 10000"/>
              <a:gd name="connsiteY35" fmla="*/ 4721 h 10076"/>
              <a:gd name="connsiteX36" fmla="*/ 8606 w 10000"/>
              <a:gd name="connsiteY36" fmla="*/ 4101 h 10076"/>
              <a:gd name="connsiteX37" fmla="*/ 8457 w 10000"/>
              <a:gd name="connsiteY37" fmla="*/ 3543 h 10076"/>
              <a:gd name="connsiteX38" fmla="*/ 8258 w 10000"/>
              <a:gd name="connsiteY38" fmla="*/ 3063 h 10076"/>
              <a:gd name="connsiteX39" fmla="*/ 8047 w 10000"/>
              <a:gd name="connsiteY39" fmla="*/ 2652 h 10076"/>
              <a:gd name="connsiteX40" fmla="*/ 7959 w 10000"/>
              <a:gd name="connsiteY40" fmla="*/ 2635 h 10076"/>
              <a:gd name="connsiteX41" fmla="*/ 7836 w 10000"/>
              <a:gd name="connsiteY41" fmla="*/ 2827 h 10076"/>
              <a:gd name="connsiteX42" fmla="*/ 7660 w 10000"/>
              <a:gd name="connsiteY42" fmla="*/ 3019 h 10076"/>
              <a:gd name="connsiteX43" fmla="*/ 7611 w 10000"/>
              <a:gd name="connsiteY43" fmla="*/ 3019 h 10076"/>
              <a:gd name="connsiteX44" fmla="*/ 7599 w 10000"/>
              <a:gd name="connsiteY44" fmla="*/ 3089 h 10076"/>
              <a:gd name="connsiteX45" fmla="*/ 7363 w 10000"/>
              <a:gd name="connsiteY45" fmla="*/ 3438 h 10076"/>
              <a:gd name="connsiteX46" fmla="*/ 7150 w 10000"/>
              <a:gd name="connsiteY46" fmla="*/ 3940 h 10076"/>
              <a:gd name="connsiteX47" fmla="*/ 7163 w 10000"/>
              <a:gd name="connsiteY47" fmla="*/ 4162 h 10076"/>
              <a:gd name="connsiteX48" fmla="*/ 7274 w 10000"/>
              <a:gd name="connsiteY48" fmla="*/ 4210 h 10076"/>
              <a:gd name="connsiteX49" fmla="*/ 7437 w 10000"/>
              <a:gd name="connsiteY49" fmla="*/ 4380 h 10076"/>
              <a:gd name="connsiteX50" fmla="*/ 7636 w 10000"/>
              <a:gd name="connsiteY50" fmla="*/ 4878 h 10076"/>
              <a:gd name="connsiteX51" fmla="*/ 7885 w 10000"/>
              <a:gd name="connsiteY51" fmla="*/ 5462 h 10076"/>
              <a:gd name="connsiteX52" fmla="*/ 7996 w 10000"/>
              <a:gd name="connsiteY52" fmla="*/ 5903 h 10076"/>
              <a:gd name="connsiteX53" fmla="*/ 7984 w 10000"/>
              <a:gd name="connsiteY53" fmla="*/ 6806 h 10076"/>
              <a:gd name="connsiteX54" fmla="*/ 8146 w 10000"/>
              <a:gd name="connsiteY54" fmla="*/ 7858 h 10076"/>
              <a:gd name="connsiteX55" fmla="*/ 8369 w 10000"/>
              <a:gd name="connsiteY55" fmla="*/ 8294 h 10076"/>
              <a:gd name="connsiteX56" fmla="*/ 8382 w 10000"/>
              <a:gd name="connsiteY56" fmla="*/ 8726 h 10076"/>
              <a:gd name="connsiteX57" fmla="*/ 8382 w 10000"/>
              <a:gd name="connsiteY57" fmla="*/ 9145 h 10076"/>
              <a:gd name="connsiteX58" fmla="*/ 8842 w 10000"/>
              <a:gd name="connsiteY58" fmla="*/ 9411 h 10076"/>
              <a:gd name="connsiteX59" fmla="*/ 9478 w 10000"/>
              <a:gd name="connsiteY59" fmla="*/ 9738 h 10076"/>
              <a:gd name="connsiteX60" fmla="*/ 9789 w 10000"/>
              <a:gd name="connsiteY60" fmla="*/ 9847 h 10076"/>
              <a:gd name="connsiteX61" fmla="*/ 9963 w 10000"/>
              <a:gd name="connsiteY61" fmla="*/ 9917 h 10076"/>
              <a:gd name="connsiteX62" fmla="*/ 10000 w 10000"/>
              <a:gd name="connsiteY62" fmla="*/ 9939 h 10076"/>
              <a:gd name="connsiteX63" fmla="*/ 9877 w 10000"/>
              <a:gd name="connsiteY63" fmla="*/ 9947 h 10076"/>
              <a:gd name="connsiteX64" fmla="*/ 9104 w 10000"/>
              <a:gd name="connsiteY64" fmla="*/ 9956 h 10076"/>
              <a:gd name="connsiteX65" fmla="*/ 8457 w 10000"/>
              <a:gd name="connsiteY65" fmla="*/ 9956 h 10076"/>
              <a:gd name="connsiteX66" fmla="*/ 8246 w 10000"/>
              <a:gd name="connsiteY66" fmla="*/ 9847 h 10076"/>
              <a:gd name="connsiteX67" fmla="*/ 7836 w 10000"/>
              <a:gd name="connsiteY67" fmla="*/ 9607 h 10076"/>
              <a:gd name="connsiteX68" fmla="*/ 7535 w 10000"/>
              <a:gd name="connsiteY68" fmla="*/ 9406 h 10076"/>
              <a:gd name="connsiteX69" fmla="*/ 7336 w 10000"/>
              <a:gd name="connsiteY69" fmla="*/ 9101 h 10076"/>
              <a:gd name="connsiteX70" fmla="*/ 7111 w 10000"/>
              <a:gd name="connsiteY70" fmla="*/ 8726 h 10076"/>
              <a:gd name="connsiteX71" fmla="*/ 6888 w 10000"/>
              <a:gd name="connsiteY71" fmla="*/ 8516 h 10076"/>
              <a:gd name="connsiteX72" fmla="*/ 6690 w 10000"/>
              <a:gd name="connsiteY72" fmla="*/ 8272 h 10076"/>
              <a:gd name="connsiteX73" fmla="*/ 6615 w 10000"/>
              <a:gd name="connsiteY73" fmla="*/ 8011 h 10076"/>
              <a:gd name="connsiteX74" fmla="*/ 6639 w 10000"/>
              <a:gd name="connsiteY74" fmla="*/ 7923 h 10076"/>
              <a:gd name="connsiteX75" fmla="*/ 6466 w 10000"/>
              <a:gd name="connsiteY75" fmla="*/ 7757 h 10076"/>
              <a:gd name="connsiteX76" fmla="*/ 6043 w 10000"/>
              <a:gd name="connsiteY76" fmla="*/ 7103 h 10076"/>
              <a:gd name="connsiteX77" fmla="*/ 5743 w 10000"/>
              <a:gd name="connsiteY77" fmla="*/ 6527 h 10076"/>
              <a:gd name="connsiteX78" fmla="*/ 5619 w 10000"/>
              <a:gd name="connsiteY78" fmla="*/ 6300 h 10076"/>
              <a:gd name="connsiteX79" fmla="*/ 5420 w 10000"/>
              <a:gd name="connsiteY79" fmla="*/ 6099 h 10076"/>
              <a:gd name="connsiteX80" fmla="*/ 5220 w 10000"/>
              <a:gd name="connsiteY80" fmla="*/ 5942 h 10076"/>
              <a:gd name="connsiteX81" fmla="*/ 5146 w 10000"/>
              <a:gd name="connsiteY81" fmla="*/ 5846 h 10076"/>
              <a:gd name="connsiteX82" fmla="*/ 5021 w 10000"/>
              <a:gd name="connsiteY82" fmla="*/ 6029 h 10076"/>
              <a:gd name="connsiteX83" fmla="*/ 4773 w 10000"/>
              <a:gd name="connsiteY83" fmla="*/ 6475 h 10076"/>
              <a:gd name="connsiteX84" fmla="*/ 4661 w 10000"/>
              <a:gd name="connsiteY84" fmla="*/ 7107 h 10076"/>
              <a:gd name="connsiteX85" fmla="*/ 4634 w 10000"/>
              <a:gd name="connsiteY85" fmla="*/ 7526 h 10076"/>
              <a:gd name="connsiteX86" fmla="*/ 4523 w 10000"/>
              <a:gd name="connsiteY86" fmla="*/ 7644 h 10076"/>
              <a:gd name="connsiteX87" fmla="*/ 4523 w 10000"/>
              <a:gd name="connsiteY87" fmla="*/ 7923 h 10076"/>
              <a:gd name="connsiteX88" fmla="*/ 4622 w 10000"/>
              <a:gd name="connsiteY88" fmla="*/ 8150 h 10076"/>
              <a:gd name="connsiteX89" fmla="*/ 4685 w 10000"/>
              <a:gd name="connsiteY89" fmla="*/ 8202 h 10076"/>
              <a:gd name="connsiteX90" fmla="*/ 4634 w 10000"/>
              <a:gd name="connsiteY90" fmla="*/ 8394 h 10076"/>
              <a:gd name="connsiteX91" fmla="*/ 4437 w 10000"/>
              <a:gd name="connsiteY91" fmla="*/ 8617 h 10076"/>
              <a:gd name="connsiteX92" fmla="*/ 4324 w 10000"/>
              <a:gd name="connsiteY92" fmla="*/ 8682 h 10076"/>
              <a:gd name="connsiteX93" fmla="*/ 4374 w 10000"/>
              <a:gd name="connsiteY93" fmla="*/ 8687 h 10076"/>
              <a:gd name="connsiteX94" fmla="*/ 4411 w 10000"/>
              <a:gd name="connsiteY94" fmla="*/ 8944 h 10076"/>
              <a:gd name="connsiteX95" fmla="*/ 4300 w 10000"/>
              <a:gd name="connsiteY95" fmla="*/ 9389 h 10076"/>
              <a:gd name="connsiteX96" fmla="*/ 4101 w 10000"/>
              <a:gd name="connsiteY96" fmla="*/ 9642 h 10076"/>
              <a:gd name="connsiteX97" fmla="*/ 3913 w 10000"/>
              <a:gd name="connsiteY97" fmla="*/ 9852 h 10076"/>
              <a:gd name="connsiteX98" fmla="*/ 3827 w 10000"/>
              <a:gd name="connsiteY98" fmla="*/ 10000 h 10076"/>
              <a:gd name="connsiteX99" fmla="*/ 3777 w 10000"/>
              <a:gd name="connsiteY99" fmla="*/ 9996 h 10076"/>
              <a:gd name="connsiteX100" fmla="*/ 1933 w 10000"/>
              <a:gd name="connsiteY100" fmla="*/ 9983 h 10076"/>
              <a:gd name="connsiteX101" fmla="*/ 2046 w 10000"/>
              <a:gd name="connsiteY101" fmla="*/ 9904 h 10076"/>
              <a:gd name="connsiteX102" fmla="*/ 2333 w 10000"/>
              <a:gd name="connsiteY102" fmla="*/ 9764 h 10076"/>
              <a:gd name="connsiteX103" fmla="*/ 2818 w 10000"/>
              <a:gd name="connsiteY103" fmla="*/ 9542 h 10076"/>
              <a:gd name="connsiteX104" fmla="*/ 3167 w 10000"/>
              <a:gd name="connsiteY104" fmla="*/ 9350 h 10076"/>
              <a:gd name="connsiteX105" fmla="*/ 3204 w 10000"/>
              <a:gd name="connsiteY105" fmla="*/ 9319 h 10076"/>
              <a:gd name="connsiteX106" fmla="*/ 3130 w 10000"/>
              <a:gd name="connsiteY106" fmla="*/ 9189 h 10076"/>
              <a:gd name="connsiteX107" fmla="*/ 2855 w 10000"/>
              <a:gd name="connsiteY107" fmla="*/ 8787 h 10076"/>
              <a:gd name="connsiteX108" fmla="*/ 2606 w 10000"/>
              <a:gd name="connsiteY108" fmla="*/ 8281 h 10076"/>
              <a:gd name="connsiteX109" fmla="*/ 2657 w 10000"/>
              <a:gd name="connsiteY109" fmla="*/ 7696 h 10076"/>
              <a:gd name="connsiteX110" fmla="*/ 2581 w 10000"/>
              <a:gd name="connsiteY110" fmla="*/ 6980 h 10076"/>
              <a:gd name="connsiteX111" fmla="*/ 2283 w 10000"/>
              <a:gd name="connsiteY111" fmla="*/ 6413 h 10076"/>
              <a:gd name="connsiteX112" fmla="*/ 2083 w 10000"/>
              <a:gd name="connsiteY112" fmla="*/ 6065 h 10076"/>
              <a:gd name="connsiteX113" fmla="*/ 2083 w 10000"/>
              <a:gd name="connsiteY113" fmla="*/ 5445 h 10076"/>
              <a:gd name="connsiteX114" fmla="*/ 2382 w 10000"/>
              <a:gd name="connsiteY114" fmla="*/ 4721 h 10076"/>
              <a:gd name="connsiteX115" fmla="*/ 2718 w 10000"/>
              <a:gd name="connsiteY115" fmla="*/ 4254 h 10076"/>
              <a:gd name="connsiteX116" fmla="*/ 2894 w 10000"/>
              <a:gd name="connsiteY116" fmla="*/ 3992 h 10076"/>
              <a:gd name="connsiteX117" fmla="*/ 2980 w 10000"/>
              <a:gd name="connsiteY117" fmla="*/ 3874 h 10076"/>
              <a:gd name="connsiteX118" fmla="*/ 2780 w 10000"/>
              <a:gd name="connsiteY118" fmla="*/ 3482 h 10076"/>
              <a:gd name="connsiteX119" fmla="*/ 2394 w 10000"/>
              <a:gd name="connsiteY119" fmla="*/ 2940 h 10076"/>
              <a:gd name="connsiteX120" fmla="*/ 2234 w 10000"/>
              <a:gd name="connsiteY120" fmla="*/ 2722 h 10076"/>
              <a:gd name="connsiteX121" fmla="*/ 2169 w 10000"/>
              <a:gd name="connsiteY121" fmla="*/ 2739 h 10076"/>
              <a:gd name="connsiteX122" fmla="*/ 2059 w 10000"/>
              <a:gd name="connsiteY122" fmla="*/ 2818 h 10076"/>
              <a:gd name="connsiteX123" fmla="*/ 1933 w 10000"/>
              <a:gd name="connsiteY123" fmla="*/ 3150 h 10076"/>
              <a:gd name="connsiteX124" fmla="*/ 1722 w 10000"/>
              <a:gd name="connsiteY124" fmla="*/ 3534 h 10076"/>
              <a:gd name="connsiteX125" fmla="*/ 1586 w 10000"/>
              <a:gd name="connsiteY125" fmla="*/ 3647 h 10076"/>
              <a:gd name="connsiteX126" fmla="*/ 1599 w 10000"/>
              <a:gd name="connsiteY126" fmla="*/ 3665 h 10076"/>
              <a:gd name="connsiteX127" fmla="*/ 1611 w 10000"/>
              <a:gd name="connsiteY127" fmla="*/ 4023 h 10076"/>
              <a:gd name="connsiteX128" fmla="*/ 1510 w 10000"/>
              <a:gd name="connsiteY128" fmla="*/ 4485 h 10076"/>
              <a:gd name="connsiteX129" fmla="*/ 1485 w 10000"/>
              <a:gd name="connsiteY129" fmla="*/ 4904 h 10076"/>
              <a:gd name="connsiteX130" fmla="*/ 1611 w 10000"/>
              <a:gd name="connsiteY130" fmla="*/ 5366 h 10076"/>
              <a:gd name="connsiteX131" fmla="*/ 1548 w 10000"/>
              <a:gd name="connsiteY131" fmla="*/ 5694 h 10076"/>
              <a:gd name="connsiteX132" fmla="*/ 1436 w 10000"/>
              <a:gd name="connsiteY132" fmla="*/ 5855 h 10076"/>
              <a:gd name="connsiteX133" fmla="*/ 1374 w 10000"/>
              <a:gd name="connsiteY133" fmla="*/ 5825 h 10076"/>
              <a:gd name="connsiteX134" fmla="*/ 1300 w 10000"/>
              <a:gd name="connsiteY134" fmla="*/ 5672 h 10076"/>
              <a:gd name="connsiteX135" fmla="*/ 1212 w 10000"/>
              <a:gd name="connsiteY135" fmla="*/ 5554 h 10076"/>
              <a:gd name="connsiteX136" fmla="*/ 1138 w 10000"/>
              <a:gd name="connsiteY136" fmla="*/ 5558 h 10076"/>
              <a:gd name="connsiteX137" fmla="*/ 1126 w 10000"/>
              <a:gd name="connsiteY137" fmla="*/ 5562 h 10076"/>
              <a:gd name="connsiteX138" fmla="*/ 1175 w 10000"/>
              <a:gd name="connsiteY138" fmla="*/ 5763 h 10076"/>
              <a:gd name="connsiteX139" fmla="*/ 976 w 10000"/>
              <a:gd name="connsiteY139" fmla="*/ 5929 h 10076"/>
              <a:gd name="connsiteX140" fmla="*/ 552 w 10000"/>
              <a:gd name="connsiteY140" fmla="*/ 5807 h 10076"/>
              <a:gd name="connsiteX141" fmla="*/ 316 w 10000"/>
              <a:gd name="connsiteY141" fmla="*/ 5655 h 10076"/>
              <a:gd name="connsiteX142" fmla="*/ 254 w 10000"/>
              <a:gd name="connsiteY142" fmla="*/ 5589 h 10076"/>
              <a:gd name="connsiteX143" fmla="*/ 290 w 10000"/>
              <a:gd name="connsiteY143" fmla="*/ 5113 h 10076"/>
              <a:gd name="connsiteX144" fmla="*/ 192 w 10000"/>
              <a:gd name="connsiteY144" fmla="*/ 4503 h 10076"/>
              <a:gd name="connsiteX145" fmla="*/ 17 w 10000"/>
              <a:gd name="connsiteY145" fmla="*/ 4197 h 10076"/>
              <a:gd name="connsiteX146" fmla="*/ 67 w 10000"/>
              <a:gd name="connsiteY146" fmla="*/ 3866 h 10076"/>
              <a:gd name="connsiteX147" fmla="*/ 241 w 10000"/>
              <a:gd name="connsiteY147" fmla="*/ 3359 h 10076"/>
              <a:gd name="connsiteX148" fmla="*/ 365 w 10000"/>
              <a:gd name="connsiteY148" fmla="*/ 2906 h 10076"/>
              <a:gd name="connsiteX149" fmla="*/ 491 w 10000"/>
              <a:gd name="connsiteY149" fmla="*/ 2443 h 10076"/>
              <a:gd name="connsiteX150" fmla="*/ 702 w 10000"/>
              <a:gd name="connsiteY150" fmla="*/ 2007 h 10076"/>
              <a:gd name="connsiteX151" fmla="*/ 838 w 10000"/>
              <a:gd name="connsiteY151" fmla="*/ 1919 h 10076"/>
              <a:gd name="connsiteX152" fmla="*/ 939 w 10000"/>
              <a:gd name="connsiteY152" fmla="*/ 1898 h 10076"/>
              <a:gd name="connsiteX153" fmla="*/ 1237 w 10000"/>
              <a:gd name="connsiteY153" fmla="*/ 1841 h 10076"/>
              <a:gd name="connsiteX154" fmla="*/ 1933 w 10000"/>
              <a:gd name="connsiteY154" fmla="*/ 1745 h 10076"/>
              <a:gd name="connsiteX155" fmla="*/ 2980 w 10000"/>
              <a:gd name="connsiteY155" fmla="*/ 1631 h 10076"/>
              <a:gd name="connsiteX156" fmla="*/ 3714 w 10000"/>
              <a:gd name="connsiteY156" fmla="*/ 1557 h 10076"/>
              <a:gd name="connsiteX157" fmla="*/ 3901 w 10000"/>
              <a:gd name="connsiteY157" fmla="*/ 1535 h 10076"/>
              <a:gd name="connsiteX158" fmla="*/ 3925 w 10000"/>
              <a:gd name="connsiteY158" fmla="*/ 1518 h 10076"/>
              <a:gd name="connsiteX159" fmla="*/ 4013 w 10000"/>
              <a:gd name="connsiteY159" fmla="*/ 1344 h 10076"/>
              <a:gd name="connsiteX160" fmla="*/ 4076 w 10000"/>
              <a:gd name="connsiteY160" fmla="*/ 1187 h 10076"/>
              <a:gd name="connsiteX161" fmla="*/ 3751 w 10000"/>
              <a:gd name="connsiteY161" fmla="*/ 1169 h 10076"/>
              <a:gd name="connsiteX162" fmla="*/ 3427 w 10000"/>
              <a:gd name="connsiteY162" fmla="*/ 1151 h 10076"/>
              <a:gd name="connsiteX163" fmla="*/ 3378 w 10000"/>
              <a:gd name="connsiteY163" fmla="*/ 1134 h 10076"/>
              <a:gd name="connsiteX164" fmla="*/ 3353 w 10000"/>
              <a:gd name="connsiteY164" fmla="*/ 999 h 10076"/>
              <a:gd name="connsiteX165" fmla="*/ 3378 w 10000"/>
              <a:gd name="connsiteY165" fmla="*/ 881 h 10076"/>
              <a:gd name="connsiteX166" fmla="*/ 3241 w 10000"/>
              <a:gd name="connsiteY166" fmla="*/ 850 h 10076"/>
              <a:gd name="connsiteX167" fmla="*/ 3130 w 10000"/>
              <a:gd name="connsiteY167" fmla="*/ 785 h 10076"/>
              <a:gd name="connsiteX168" fmla="*/ 3253 w 10000"/>
              <a:gd name="connsiteY168" fmla="*/ 497 h 10076"/>
              <a:gd name="connsiteX169" fmla="*/ 3353 w 10000"/>
              <a:gd name="connsiteY169" fmla="*/ 244 h 10076"/>
              <a:gd name="connsiteX170" fmla="*/ 3664 w 10000"/>
              <a:gd name="connsiteY170" fmla="*/ 161 h 10076"/>
              <a:gd name="connsiteX171" fmla="*/ 4175 w 10000"/>
              <a:gd name="connsiteY171" fmla="*/ 61 h 10076"/>
              <a:gd name="connsiteX172" fmla="*/ 4785 w 10000"/>
              <a:gd name="connsiteY172" fmla="*/ 22 h 10076"/>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9104 w 10000"/>
              <a:gd name="connsiteY64" fmla="*/ 9956 h 10170"/>
              <a:gd name="connsiteX65" fmla="*/ 8457 w 10000"/>
              <a:gd name="connsiteY65" fmla="*/ 9956 h 10170"/>
              <a:gd name="connsiteX66" fmla="*/ 8246 w 10000"/>
              <a:gd name="connsiteY66" fmla="*/ 9847 h 10170"/>
              <a:gd name="connsiteX67" fmla="*/ 7836 w 10000"/>
              <a:gd name="connsiteY67" fmla="*/ 9607 h 10170"/>
              <a:gd name="connsiteX68" fmla="*/ 7535 w 10000"/>
              <a:gd name="connsiteY68" fmla="*/ 9406 h 10170"/>
              <a:gd name="connsiteX69" fmla="*/ 7336 w 10000"/>
              <a:gd name="connsiteY69" fmla="*/ 9101 h 10170"/>
              <a:gd name="connsiteX70" fmla="*/ 7111 w 10000"/>
              <a:gd name="connsiteY70" fmla="*/ 8726 h 10170"/>
              <a:gd name="connsiteX71" fmla="*/ 6888 w 10000"/>
              <a:gd name="connsiteY71" fmla="*/ 8516 h 10170"/>
              <a:gd name="connsiteX72" fmla="*/ 6690 w 10000"/>
              <a:gd name="connsiteY72" fmla="*/ 8272 h 10170"/>
              <a:gd name="connsiteX73" fmla="*/ 6615 w 10000"/>
              <a:gd name="connsiteY73" fmla="*/ 8011 h 10170"/>
              <a:gd name="connsiteX74" fmla="*/ 6639 w 10000"/>
              <a:gd name="connsiteY74" fmla="*/ 7923 h 10170"/>
              <a:gd name="connsiteX75" fmla="*/ 6466 w 10000"/>
              <a:gd name="connsiteY75" fmla="*/ 7757 h 10170"/>
              <a:gd name="connsiteX76" fmla="*/ 6043 w 10000"/>
              <a:gd name="connsiteY76" fmla="*/ 7103 h 10170"/>
              <a:gd name="connsiteX77" fmla="*/ 5743 w 10000"/>
              <a:gd name="connsiteY77" fmla="*/ 6527 h 10170"/>
              <a:gd name="connsiteX78" fmla="*/ 5619 w 10000"/>
              <a:gd name="connsiteY78" fmla="*/ 6300 h 10170"/>
              <a:gd name="connsiteX79" fmla="*/ 5420 w 10000"/>
              <a:gd name="connsiteY79" fmla="*/ 6099 h 10170"/>
              <a:gd name="connsiteX80" fmla="*/ 5220 w 10000"/>
              <a:gd name="connsiteY80" fmla="*/ 5942 h 10170"/>
              <a:gd name="connsiteX81" fmla="*/ 5146 w 10000"/>
              <a:gd name="connsiteY81" fmla="*/ 5846 h 10170"/>
              <a:gd name="connsiteX82" fmla="*/ 5021 w 10000"/>
              <a:gd name="connsiteY82" fmla="*/ 6029 h 10170"/>
              <a:gd name="connsiteX83" fmla="*/ 4773 w 10000"/>
              <a:gd name="connsiteY83" fmla="*/ 6475 h 10170"/>
              <a:gd name="connsiteX84" fmla="*/ 4661 w 10000"/>
              <a:gd name="connsiteY84" fmla="*/ 7107 h 10170"/>
              <a:gd name="connsiteX85" fmla="*/ 4634 w 10000"/>
              <a:gd name="connsiteY85" fmla="*/ 7526 h 10170"/>
              <a:gd name="connsiteX86" fmla="*/ 4523 w 10000"/>
              <a:gd name="connsiteY86" fmla="*/ 7644 h 10170"/>
              <a:gd name="connsiteX87" fmla="*/ 4523 w 10000"/>
              <a:gd name="connsiteY87" fmla="*/ 7923 h 10170"/>
              <a:gd name="connsiteX88" fmla="*/ 4622 w 10000"/>
              <a:gd name="connsiteY88" fmla="*/ 8150 h 10170"/>
              <a:gd name="connsiteX89" fmla="*/ 4685 w 10000"/>
              <a:gd name="connsiteY89" fmla="*/ 8202 h 10170"/>
              <a:gd name="connsiteX90" fmla="*/ 4634 w 10000"/>
              <a:gd name="connsiteY90" fmla="*/ 8394 h 10170"/>
              <a:gd name="connsiteX91" fmla="*/ 4437 w 10000"/>
              <a:gd name="connsiteY91" fmla="*/ 8617 h 10170"/>
              <a:gd name="connsiteX92" fmla="*/ 4324 w 10000"/>
              <a:gd name="connsiteY92" fmla="*/ 8682 h 10170"/>
              <a:gd name="connsiteX93" fmla="*/ 4374 w 10000"/>
              <a:gd name="connsiteY93" fmla="*/ 8687 h 10170"/>
              <a:gd name="connsiteX94" fmla="*/ 4411 w 10000"/>
              <a:gd name="connsiteY94" fmla="*/ 8944 h 10170"/>
              <a:gd name="connsiteX95" fmla="*/ 4300 w 10000"/>
              <a:gd name="connsiteY95" fmla="*/ 9389 h 10170"/>
              <a:gd name="connsiteX96" fmla="*/ 4101 w 10000"/>
              <a:gd name="connsiteY96" fmla="*/ 9642 h 10170"/>
              <a:gd name="connsiteX97" fmla="*/ 3913 w 10000"/>
              <a:gd name="connsiteY97" fmla="*/ 9852 h 10170"/>
              <a:gd name="connsiteX98" fmla="*/ 3827 w 10000"/>
              <a:gd name="connsiteY98" fmla="*/ 10000 h 10170"/>
              <a:gd name="connsiteX99" fmla="*/ 3777 w 10000"/>
              <a:gd name="connsiteY99" fmla="*/ 9996 h 10170"/>
              <a:gd name="connsiteX100" fmla="*/ 1933 w 10000"/>
              <a:gd name="connsiteY100" fmla="*/ 9983 h 10170"/>
              <a:gd name="connsiteX101" fmla="*/ 2046 w 10000"/>
              <a:gd name="connsiteY101" fmla="*/ 9904 h 10170"/>
              <a:gd name="connsiteX102" fmla="*/ 2333 w 10000"/>
              <a:gd name="connsiteY102" fmla="*/ 9764 h 10170"/>
              <a:gd name="connsiteX103" fmla="*/ 2818 w 10000"/>
              <a:gd name="connsiteY103" fmla="*/ 9542 h 10170"/>
              <a:gd name="connsiteX104" fmla="*/ 3167 w 10000"/>
              <a:gd name="connsiteY104" fmla="*/ 9350 h 10170"/>
              <a:gd name="connsiteX105" fmla="*/ 3204 w 10000"/>
              <a:gd name="connsiteY105" fmla="*/ 9319 h 10170"/>
              <a:gd name="connsiteX106" fmla="*/ 3130 w 10000"/>
              <a:gd name="connsiteY106" fmla="*/ 9189 h 10170"/>
              <a:gd name="connsiteX107" fmla="*/ 2855 w 10000"/>
              <a:gd name="connsiteY107" fmla="*/ 8787 h 10170"/>
              <a:gd name="connsiteX108" fmla="*/ 2606 w 10000"/>
              <a:gd name="connsiteY108" fmla="*/ 8281 h 10170"/>
              <a:gd name="connsiteX109" fmla="*/ 2657 w 10000"/>
              <a:gd name="connsiteY109" fmla="*/ 7696 h 10170"/>
              <a:gd name="connsiteX110" fmla="*/ 2581 w 10000"/>
              <a:gd name="connsiteY110" fmla="*/ 6980 h 10170"/>
              <a:gd name="connsiteX111" fmla="*/ 2283 w 10000"/>
              <a:gd name="connsiteY111" fmla="*/ 6413 h 10170"/>
              <a:gd name="connsiteX112" fmla="*/ 2083 w 10000"/>
              <a:gd name="connsiteY112" fmla="*/ 6065 h 10170"/>
              <a:gd name="connsiteX113" fmla="*/ 2083 w 10000"/>
              <a:gd name="connsiteY113" fmla="*/ 5445 h 10170"/>
              <a:gd name="connsiteX114" fmla="*/ 2382 w 10000"/>
              <a:gd name="connsiteY114" fmla="*/ 4721 h 10170"/>
              <a:gd name="connsiteX115" fmla="*/ 2718 w 10000"/>
              <a:gd name="connsiteY115" fmla="*/ 4254 h 10170"/>
              <a:gd name="connsiteX116" fmla="*/ 2894 w 10000"/>
              <a:gd name="connsiteY116" fmla="*/ 3992 h 10170"/>
              <a:gd name="connsiteX117" fmla="*/ 2980 w 10000"/>
              <a:gd name="connsiteY117" fmla="*/ 3874 h 10170"/>
              <a:gd name="connsiteX118" fmla="*/ 2780 w 10000"/>
              <a:gd name="connsiteY118" fmla="*/ 3482 h 10170"/>
              <a:gd name="connsiteX119" fmla="*/ 2394 w 10000"/>
              <a:gd name="connsiteY119" fmla="*/ 2940 h 10170"/>
              <a:gd name="connsiteX120" fmla="*/ 2234 w 10000"/>
              <a:gd name="connsiteY120" fmla="*/ 2722 h 10170"/>
              <a:gd name="connsiteX121" fmla="*/ 2169 w 10000"/>
              <a:gd name="connsiteY121" fmla="*/ 2739 h 10170"/>
              <a:gd name="connsiteX122" fmla="*/ 2059 w 10000"/>
              <a:gd name="connsiteY122" fmla="*/ 2818 h 10170"/>
              <a:gd name="connsiteX123" fmla="*/ 1933 w 10000"/>
              <a:gd name="connsiteY123" fmla="*/ 3150 h 10170"/>
              <a:gd name="connsiteX124" fmla="*/ 1722 w 10000"/>
              <a:gd name="connsiteY124" fmla="*/ 3534 h 10170"/>
              <a:gd name="connsiteX125" fmla="*/ 1586 w 10000"/>
              <a:gd name="connsiteY125" fmla="*/ 3647 h 10170"/>
              <a:gd name="connsiteX126" fmla="*/ 1599 w 10000"/>
              <a:gd name="connsiteY126" fmla="*/ 3665 h 10170"/>
              <a:gd name="connsiteX127" fmla="*/ 1611 w 10000"/>
              <a:gd name="connsiteY127" fmla="*/ 4023 h 10170"/>
              <a:gd name="connsiteX128" fmla="*/ 1510 w 10000"/>
              <a:gd name="connsiteY128" fmla="*/ 4485 h 10170"/>
              <a:gd name="connsiteX129" fmla="*/ 1485 w 10000"/>
              <a:gd name="connsiteY129" fmla="*/ 4904 h 10170"/>
              <a:gd name="connsiteX130" fmla="*/ 1611 w 10000"/>
              <a:gd name="connsiteY130" fmla="*/ 5366 h 10170"/>
              <a:gd name="connsiteX131" fmla="*/ 1548 w 10000"/>
              <a:gd name="connsiteY131" fmla="*/ 5694 h 10170"/>
              <a:gd name="connsiteX132" fmla="*/ 1436 w 10000"/>
              <a:gd name="connsiteY132" fmla="*/ 5855 h 10170"/>
              <a:gd name="connsiteX133" fmla="*/ 1374 w 10000"/>
              <a:gd name="connsiteY133" fmla="*/ 5825 h 10170"/>
              <a:gd name="connsiteX134" fmla="*/ 1300 w 10000"/>
              <a:gd name="connsiteY134" fmla="*/ 5672 h 10170"/>
              <a:gd name="connsiteX135" fmla="*/ 1212 w 10000"/>
              <a:gd name="connsiteY135" fmla="*/ 5554 h 10170"/>
              <a:gd name="connsiteX136" fmla="*/ 1138 w 10000"/>
              <a:gd name="connsiteY136" fmla="*/ 5558 h 10170"/>
              <a:gd name="connsiteX137" fmla="*/ 1126 w 10000"/>
              <a:gd name="connsiteY137" fmla="*/ 5562 h 10170"/>
              <a:gd name="connsiteX138" fmla="*/ 1175 w 10000"/>
              <a:gd name="connsiteY138" fmla="*/ 5763 h 10170"/>
              <a:gd name="connsiteX139" fmla="*/ 976 w 10000"/>
              <a:gd name="connsiteY139" fmla="*/ 5929 h 10170"/>
              <a:gd name="connsiteX140" fmla="*/ 552 w 10000"/>
              <a:gd name="connsiteY140" fmla="*/ 5807 h 10170"/>
              <a:gd name="connsiteX141" fmla="*/ 316 w 10000"/>
              <a:gd name="connsiteY141" fmla="*/ 5655 h 10170"/>
              <a:gd name="connsiteX142" fmla="*/ 254 w 10000"/>
              <a:gd name="connsiteY142" fmla="*/ 5589 h 10170"/>
              <a:gd name="connsiteX143" fmla="*/ 290 w 10000"/>
              <a:gd name="connsiteY143" fmla="*/ 5113 h 10170"/>
              <a:gd name="connsiteX144" fmla="*/ 192 w 10000"/>
              <a:gd name="connsiteY144" fmla="*/ 4503 h 10170"/>
              <a:gd name="connsiteX145" fmla="*/ 17 w 10000"/>
              <a:gd name="connsiteY145" fmla="*/ 4197 h 10170"/>
              <a:gd name="connsiteX146" fmla="*/ 67 w 10000"/>
              <a:gd name="connsiteY146" fmla="*/ 3866 h 10170"/>
              <a:gd name="connsiteX147" fmla="*/ 241 w 10000"/>
              <a:gd name="connsiteY147" fmla="*/ 3359 h 10170"/>
              <a:gd name="connsiteX148" fmla="*/ 365 w 10000"/>
              <a:gd name="connsiteY148" fmla="*/ 2906 h 10170"/>
              <a:gd name="connsiteX149" fmla="*/ 491 w 10000"/>
              <a:gd name="connsiteY149" fmla="*/ 2443 h 10170"/>
              <a:gd name="connsiteX150" fmla="*/ 702 w 10000"/>
              <a:gd name="connsiteY150" fmla="*/ 2007 h 10170"/>
              <a:gd name="connsiteX151" fmla="*/ 838 w 10000"/>
              <a:gd name="connsiteY151" fmla="*/ 1919 h 10170"/>
              <a:gd name="connsiteX152" fmla="*/ 939 w 10000"/>
              <a:gd name="connsiteY152" fmla="*/ 1898 h 10170"/>
              <a:gd name="connsiteX153" fmla="*/ 1237 w 10000"/>
              <a:gd name="connsiteY153" fmla="*/ 1841 h 10170"/>
              <a:gd name="connsiteX154" fmla="*/ 1933 w 10000"/>
              <a:gd name="connsiteY154" fmla="*/ 1745 h 10170"/>
              <a:gd name="connsiteX155" fmla="*/ 2980 w 10000"/>
              <a:gd name="connsiteY155" fmla="*/ 1631 h 10170"/>
              <a:gd name="connsiteX156" fmla="*/ 3714 w 10000"/>
              <a:gd name="connsiteY156" fmla="*/ 1557 h 10170"/>
              <a:gd name="connsiteX157" fmla="*/ 3901 w 10000"/>
              <a:gd name="connsiteY157" fmla="*/ 1535 h 10170"/>
              <a:gd name="connsiteX158" fmla="*/ 3925 w 10000"/>
              <a:gd name="connsiteY158" fmla="*/ 1518 h 10170"/>
              <a:gd name="connsiteX159" fmla="*/ 4013 w 10000"/>
              <a:gd name="connsiteY159" fmla="*/ 1344 h 10170"/>
              <a:gd name="connsiteX160" fmla="*/ 4076 w 10000"/>
              <a:gd name="connsiteY160" fmla="*/ 1187 h 10170"/>
              <a:gd name="connsiteX161" fmla="*/ 3751 w 10000"/>
              <a:gd name="connsiteY161" fmla="*/ 1169 h 10170"/>
              <a:gd name="connsiteX162" fmla="*/ 3427 w 10000"/>
              <a:gd name="connsiteY162" fmla="*/ 1151 h 10170"/>
              <a:gd name="connsiteX163" fmla="*/ 3378 w 10000"/>
              <a:gd name="connsiteY163" fmla="*/ 1134 h 10170"/>
              <a:gd name="connsiteX164" fmla="*/ 3353 w 10000"/>
              <a:gd name="connsiteY164" fmla="*/ 999 h 10170"/>
              <a:gd name="connsiteX165" fmla="*/ 3378 w 10000"/>
              <a:gd name="connsiteY165" fmla="*/ 881 h 10170"/>
              <a:gd name="connsiteX166" fmla="*/ 3241 w 10000"/>
              <a:gd name="connsiteY166" fmla="*/ 850 h 10170"/>
              <a:gd name="connsiteX167" fmla="*/ 3130 w 10000"/>
              <a:gd name="connsiteY167" fmla="*/ 785 h 10170"/>
              <a:gd name="connsiteX168" fmla="*/ 3253 w 10000"/>
              <a:gd name="connsiteY168" fmla="*/ 497 h 10170"/>
              <a:gd name="connsiteX169" fmla="*/ 3353 w 10000"/>
              <a:gd name="connsiteY169" fmla="*/ 244 h 10170"/>
              <a:gd name="connsiteX170" fmla="*/ 3664 w 10000"/>
              <a:gd name="connsiteY170" fmla="*/ 161 h 10170"/>
              <a:gd name="connsiteX171" fmla="*/ 4175 w 10000"/>
              <a:gd name="connsiteY171" fmla="*/ 61 h 10170"/>
              <a:gd name="connsiteX172" fmla="*/ 4785 w 10000"/>
              <a:gd name="connsiteY172"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000" h="10170">
                <a:moveTo>
                  <a:pt x="4785" y="22"/>
                </a:moveTo>
                <a:lnTo>
                  <a:pt x="5195" y="0"/>
                </a:lnTo>
                <a:lnTo>
                  <a:pt x="5282" y="39"/>
                </a:lnTo>
                <a:cubicBezTo>
                  <a:pt x="5341" y="65"/>
                  <a:pt x="5441" y="97"/>
                  <a:pt x="5582" y="135"/>
                </a:cubicBezTo>
                <a:cubicBezTo>
                  <a:pt x="5723" y="173"/>
                  <a:pt x="5818" y="207"/>
                  <a:pt x="5868" y="236"/>
                </a:cubicBezTo>
                <a:cubicBezTo>
                  <a:pt x="5893" y="250"/>
                  <a:pt x="5917" y="265"/>
                  <a:pt x="5943" y="279"/>
                </a:cubicBezTo>
                <a:cubicBezTo>
                  <a:pt x="5951" y="291"/>
                  <a:pt x="5959" y="302"/>
                  <a:pt x="5967" y="314"/>
                </a:cubicBezTo>
                <a:cubicBezTo>
                  <a:pt x="5985" y="337"/>
                  <a:pt x="5992" y="489"/>
                  <a:pt x="5992" y="767"/>
                </a:cubicBezTo>
                <a:cubicBezTo>
                  <a:pt x="5992" y="1047"/>
                  <a:pt x="6034" y="1239"/>
                  <a:pt x="6117" y="1344"/>
                </a:cubicBezTo>
                <a:cubicBezTo>
                  <a:pt x="6159" y="1396"/>
                  <a:pt x="6200" y="1449"/>
                  <a:pt x="6242" y="1501"/>
                </a:cubicBezTo>
                <a:lnTo>
                  <a:pt x="6478" y="1548"/>
                </a:lnTo>
                <a:cubicBezTo>
                  <a:pt x="6636" y="1581"/>
                  <a:pt x="6764" y="1600"/>
                  <a:pt x="6863" y="1605"/>
                </a:cubicBezTo>
                <a:cubicBezTo>
                  <a:pt x="6963" y="1611"/>
                  <a:pt x="7188" y="1636"/>
                  <a:pt x="7535" y="1680"/>
                </a:cubicBezTo>
                <a:cubicBezTo>
                  <a:pt x="7885" y="1723"/>
                  <a:pt x="8075" y="1753"/>
                  <a:pt x="8109" y="1767"/>
                </a:cubicBezTo>
                <a:cubicBezTo>
                  <a:pt x="8142" y="1782"/>
                  <a:pt x="8361" y="1834"/>
                  <a:pt x="8768" y="1924"/>
                </a:cubicBezTo>
                <a:lnTo>
                  <a:pt x="9379" y="2059"/>
                </a:lnTo>
                <a:cubicBezTo>
                  <a:pt x="9412" y="2141"/>
                  <a:pt x="9445" y="2222"/>
                  <a:pt x="9478" y="2304"/>
                </a:cubicBezTo>
                <a:cubicBezTo>
                  <a:pt x="9545" y="2466"/>
                  <a:pt x="9619" y="2760"/>
                  <a:pt x="9702" y="3185"/>
                </a:cubicBezTo>
                <a:cubicBezTo>
                  <a:pt x="9785" y="3610"/>
                  <a:pt x="9843" y="3851"/>
                  <a:pt x="9877" y="3909"/>
                </a:cubicBezTo>
                <a:cubicBezTo>
                  <a:pt x="9910" y="3967"/>
                  <a:pt x="9926" y="4066"/>
                  <a:pt x="9926" y="4206"/>
                </a:cubicBezTo>
                <a:cubicBezTo>
                  <a:pt x="9926" y="4345"/>
                  <a:pt x="9877" y="4514"/>
                  <a:pt x="9776" y="4712"/>
                </a:cubicBezTo>
                <a:cubicBezTo>
                  <a:pt x="9677" y="4909"/>
                  <a:pt x="9659" y="5096"/>
                  <a:pt x="9727" y="5271"/>
                </a:cubicBezTo>
                <a:cubicBezTo>
                  <a:pt x="9794" y="5445"/>
                  <a:pt x="9794" y="5564"/>
                  <a:pt x="9727" y="5628"/>
                </a:cubicBezTo>
                <a:cubicBezTo>
                  <a:pt x="9659" y="5692"/>
                  <a:pt x="9573" y="5743"/>
                  <a:pt x="9465" y="5781"/>
                </a:cubicBezTo>
                <a:cubicBezTo>
                  <a:pt x="9358" y="5818"/>
                  <a:pt x="9275" y="5839"/>
                  <a:pt x="9217" y="5842"/>
                </a:cubicBezTo>
                <a:cubicBezTo>
                  <a:pt x="9159" y="5845"/>
                  <a:pt x="9097" y="5858"/>
                  <a:pt x="9029" y="5881"/>
                </a:cubicBezTo>
                <a:lnTo>
                  <a:pt x="8931" y="5916"/>
                </a:lnTo>
                <a:cubicBezTo>
                  <a:pt x="8939" y="5843"/>
                  <a:pt x="8947" y="5771"/>
                  <a:pt x="8955" y="5698"/>
                </a:cubicBezTo>
                <a:cubicBezTo>
                  <a:pt x="8963" y="5625"/>
                  <a:pt x="8972" y="5553"/>
                  <a:pt x="8980" y="5480"/>
                </a:cubicBezTo>
                <a:lnTo>
                  <a:pt x="8879" y="5445"/>
                </a:lnTo>
                <a:cubicBezTo>
                  <a:pt x="8814" y="5421"/>
                  <a:pt x="8784" y="5448"/>
                  <a:pt x="8793" y="5523"/>
                </a:cubicBezTo>
                <a:lnTo>
                  <a:pt x="8805" y="5637"/>
                </a:lnTo>
                <a:lnTo>
                  <a:pt x="8668" y="5602"/>
                </a:lnTo>
                <a:cubicBezTo>
                  <a:pt x="8578" y="5579"/>
                  <a:pt x="8508" y="5515"/>
                  <a:pt x="8457" y="5410"/>
                </a:cubicBezTo>
                <a:cubicBezTo>
                  <a:pt x="8406" y="5305"/>
                  <a:pt x="8424" y="5189"/>
                  <a:pt x="8508" y="5061"/>
                </a:cubicBezTo>
                <a:cubicBezTo>
                  <a:pt x="8591" y="4933"/>
                  <a:pt x="8640" y="4820"/>
                  <a:pt x="8656" y="4721"/>
                </a:cubicBezTo>
                <a:cubicBezTo>
                  <a:pt x="8673" y="4622"/>
                  <a:pt x="8656" y="4415"/>
                  <a:pt x="8606" y="4101"/>
                </a:cubicBezTo>
                <a:cubicBezTo>
                  <a:pt x="8557" y="3787"/>
                  <a:pt x="8508" y="3601"/>
                  <a:pt x="8457" y="3543"/>
                </a:cubicBezTo>
                <a:cubicBezTo>
                  <a:pt x="8406" y="3485"/>
                  <a:pt x="8341" y="3324"/>
                  <a:pt x="8258" y="3063"/>
                </a:cubicBezTo>
                <a:cubicBezTo>
                  <a:pt x="8176" y="2801"/>
                  <a:pt x="8105" y="2664"/>
                  <a:pt x="8047" y="2652"/>
                </a:cubicBezTo>
                <a:cubicBezTo>
                  <a:pt x="8018" y="2646"/>
                  <a:pt x="7988" y="2641"/>
                  <a:pt x="7959" y="2635"/>
                </a:cubicBezTo>
                <a:lnTo>
                  <a:pt x="7836" y="2827"/>
                </a:lnTo>
                <a:cubicBezTo>
                  <a:pt x="7752" y="2955"/>
                  <a:pt x="7694" y="3019"/>
                  <a:pt x="7660" y="3019"/>
                </a:cubicBezTo>
                <a:lnTo>
                  <a:pt x="7611" y="3019"/>
                </a:lnTo>
                <a:cubicBezTo>
                  <a:pt x="7607" y="3042"/>
                  <a:pt x="7603" y="3066"/>
                  <a:pt x="7599" y="3089"/>
                </a:cubicBezTo>
                <a:cubicBezTo>
                  <a:pt x="7590" y="3135"/>
                  <a:pt x="7511" y="3251"/>
                  <a:pt x="7363" y="3438"/>
                </a:cubicBezTo>
                <a:cubicBezTo>
                  <a:pt x="7213" y="3624"/>
                  <a:pt x="7141" y="3791"/>
                  <a:pt x="7150" y="3940"/>
                </a:cubicBezTo>
                <a:cubicBezTo>
                  <a:pt x="7154" y="4014"/>
                  <a:pt x="7159" y="4088"/>
                  <a:pt x="7163" y="4162"/>
                </a:cubicBezTo>
                <a:lnTo>
                  <a:pt x="7274" y="4210"/>
                </a:lnTo>
                <a:cubicBezTo>
                  <a:pt x="7350" y="4242"/>
                  <a:pt x="7403" y="4299"/>
                  <a:pt x="7437" y="4380"/>
                </a:cubicBezTo>
                <a:cubicBezTo>
                  <a:pt x="7470" y="4462"/>
                  <a:pt x="7535" y="4627"/>
                  <a:pt x="7636" y="4878"/>
                </a:cubicBezTo>
                <a:cubicBezTo>
                  <a:pt x="7734" y="5128"/>
                  <a:pt x="7818" y="5322"/>
                  <a:pt x="7885" y="5462"/>
                </a:cubicBezTo>
                <a:cubicBezTo>
                  <a:pt x="7952" y="5602"/>
                  <a:pt x="7989" y="5749"/>
                  <a:pt x="7996" y="5903"/>
                </a:cubicBezTo>
                <a:cubicBezTo>
                  <a:pt x="8012" y="6127"/>
                  <a:pt x="7959" y="6480"/>
                  <a:pt x="7984" y="6806"/>
                </a:cubicBezTo>
                <a:cubicBezTo>
                  <a:pt x="8009" y="7132"/>
                  <a:pt x="8005" y="7575"/>
                  <a:pt x="8146" y="7858"/>
                </a:cubicBezTo>
                <a:cubicBezTo>
                  <a:pt x="8287" y="8140"/>
                  <a:pt x="8361" y="8285"/>
                  <a:pt x="8369" y="8294"/>
                </a:cubicBezTo>
                <a:cubicBezTo>
                  <a:pt x="8378" y="8303"/>
                  <a:pt x="8382" y="8447"/>
                  <a:pt x="8382" y="8726"/>
                </a:cubicBezTo>
                <a:lnTo>
                  <a:pt x="8382" y="9145"/>
                </a:lnTo>
                <a:lnTo>
                  <a:pt x="8842" y="9411"/>
                </a:lnTo>
                <a:cubicBezTo>
                  <a:pt x="9150" y="9588"/>
                  <a:pt x="9361" y="9698"/>
                  <a:pt x="9478" y="9738"/>
                </a:cubicBezTo>
                <a:lnTo>
                  <a:pt x="9789" y="9847"/>
                </a:lnTo>
                <a:cubicBezTo>
                  <a:pt x="9880" y="9879"/>
                  <a:pt x="9938" y="9902"/>
                  <a:pt x="9963" y="9917"/>
                </a:cubicBezTo>
                <a:cubicBezTo>
                  <a:pt x="9975" y="9924"/>
                  <a:pt x="9988" y="9932"/>
                  <a:pt x="10000" y="9939"/>
                </a:cubicBezTo>
                <a:lnTo>
                  <a:pt x="9877" y="9947"/>
                </a:lnTo>
                <a:cubicBezTo>
                  <a:pt x="10082" y="10131"/>
                  <a:pt x="8783" y="10202"/>
                  <a:pt x="8457" y="9956"/>
                </a:cubicBezTo>
                <a:lnTo>
                  <a:pt x="8246" y="9847"/>
                </a:lnTo>
                <a:cubicBezTo>
                  <a:pt x="8105" y="9774"/>
                  <a:pt x="7968" y="9695"/>
                  <a:pt x="7836" y="9607"/>
                </a:cubicBezTo>
                <a:cubicBezTo>
                  <a:pt x="7701" y="9520"/>
                  <a:pt x="7602" y="9453"/>
                  <a:pt x="7535" y="9406"/>
                </a:cubicBezTo>
                <a:cubicBezTo>
                  <a:pt x="7470" y="9360"/>
                  <a:pt x="7403" y="9258"/>
                  <a:pt x="7336" y="9101"/>
                </a:cubicBezTo>
                <a:cubicBezTo>
                  <a:pt x="7271" y="8944"/>
                  <a:pt x="7195" y="8819"/>
                  <a:pt x="7111" y="8726"/>
                </a:cubicBezTo>
                <a:cubicBezTo>
                  <a:pt x="7029" y="8633"/>
                  <a:pt x="6955" y="8563"/>
                  <a:pt x="6888" y="8516"/>
                </a:cubicBezTo>
                <a:cubicBezTo>
                  <a:pt x="6823" y="8470"/>
                  <a:pt x="6756" y="8388"/>
                  <a:pt x="6690" y="8272"/>
                </a:cubicBezTo>
                <a:cubicBezTo>
                  <a:pt x="6624" y="8156"/>
                  <a:pt x="6599" y="8069"/>
                  <a:pt x="6615" y="8011"/>
                </a:cubicBezTo>
                <a:cubicBezTo>
                  <a:pt x="6623" y="7982"/>
                  <a:pt x="6631" y="7952"/>
                  <a:pt x="6639" y="7923"/>
                </a:cubicBezTo>
                <a:cubicBezTo>
                  <a:pt x="6581" y="7868"/>
                  <a:pt x="6524" y="7812"/>
                  <a:pt x="6466" y="7757"/>
                </a:cubicBezTo>
                <a:cubicBezTo>
                  <a:pt x="6349" y="7647"/>
                  <a:pt x="6209" y="7429"/>
                  <a:pt x="6043" y="7103"/>
                </a:cubicBezTo>
                <a:cubicBezTo>
                  <a:pt x="5876" y="6777"/>
                  <a:pt x="5776" y="6585"/>
                  <a:pt x="5743" y="6527"/>
                </a:cubicBezTo>
                <a:cubicBezTo>
                  <a:pt x="5711" y="6469"/>
                  <a:pt x="5669" y="6393"/>
                  <a:pt x="5619" y="6300"/>
                </a:cubicBezTo>
                <a:cubicBezTo>
                  <a:pt x="5570" y="6207"/>
                  <a:pt x="5503" y="6140"/>
                  <a:pt x="5420" y="6099"/>
                </a:cubicBezTo>
                <a:cubicBezTo>
                  <a:pt x="5337" y="6058"/>
                  <a:pt x="5269" y="6006"/>
                  <a:pt x="5220" y="5942"/>
                </a:cubicBezTo>
                <a:cubicBezTo>
                  <a:pt x="5195" y="5910"/>
                  <a:pt x="5171" y="5878"/>
                  <a:pt x="5146" y="5846"/>
                </a:cubicBezTo>
                <a:cubicBezTo>
                  <a:pt x="5104" y="5907"/>
                  <a:pt x="5063" y="5968"/>
                  <a:pt x="5021" y="6029"/>
                </a:cubicBezTo>
                <a:cubicBezTo>
                  <a:pt x="4938" y="6152"/>
                  <a:pt x="4855" y="6300"/>
                  <a:pt x="4773" y="6475"/>
                </a:cubicBezTo>
                <a:cubicBezTo>
                  <a:pt x="4690" y="6649"/>
                  <a:pt x="4652" y="6860"/>
                  <a:pt x="4661" y="7107"/>
                </a:cubicBezTo>
                <a:cubicBezTo>
                  <a:pt x="4668" y="7355"/>
                  <a:pt x="4661" y="7494"/>
                  <a:pt x="4634" y="7526"/>
                </a:cubicBezTo>
                <a:cubicBezTo>
                  <a:pt x="4610" y="7558"/>
                  <a:pt x="4573" y="7598"/>
                  <a:pt x="4523" y="7644"/>
                </a:cubicBezTo>
                <a:cubicBezTo>
                  <a:pt x="4474" y="7690"/>
                  <a:pt x="4474" y="7784"/>
                  <a:pt x="4523" y="7923"/>
                </a:cubicBezTo>
                <a:cubicBezTo>
                  <a:pt x="4573" y="8063"/>
                  <a:pt x="4606" y="8139"/>
                  <a:pt x="4622" y="8150"/>
                </a:cubicBezTo>
                <a:cubicBezTo>
                  <a:pt x="4640" y="8162"/>
                  <a:pt x="4661" y="8179"/>
                  <a:pt x="4685" y="8202"/>
                </a:cubicBezTo>
                <a:cubicBezTo>
                  <a:pt x="4711" y="8226"/>
                  <a:pt x="4693" y="8290"/>
                  <a:pt x="4634" y="8394"/>
                </a:cubicBezTo>
                <a:cubicBezTo>
                  <a:pt x="4576" y="8499"/>
                  <a:pt x="4511" y="8573"/>
                  <a:pt x="4437" y="8617"/>
                </a:cubicBezTo>
                <a:lnTo>
                  <a:pt x="4324" y="8682"/>
                </a:lnTo>
                <a:cubicBezTo>
                  <a:pt x="4341" y="8684"/>
                  <a:pt x="4357" y="8685"/>
                  <a:pt x="4374" y="8687"/>
                </a:cubicBezTo>
                <a:cubicBezTo>
                  <a:pt x="4407" y="8690"/>
                  <a:pt x="4419" y="8776"/>
                  <a:pt x="4411" y="8944"/>
                </a:cubicBezTo>
                <a:cubicBezTo>
                  <a:pt x="4404" y="9113"/>
                  <a:pt x="4367" y="9261"/>
                  <a:pt x="4300" y="9389"/>
                </a:cubicBezTo>
                <a:cubicBezTo>
                  <a:pt x="4233" y="9517"/>
                  <a:pt x="4168" y="9601"/>
                  <a:pt x="4101" y="9642"/>
                </a:cubicBezTo>
                <a:cubicBezTo>
                  <a:pt x="4033" y="9683"/>
                  <a:pt x="3971" y="9753"/>
                  <a:pt x="3913" y="9852"/>
                </a:cubicBezTo>
                <a:cubicBezTo>
                  <a:pt x="3884" y="9901"/>
                  <a:pt x="3856" y="9951"/>
                  <a:pt x="3827" y="10000"/>
                </a:cubicBezTo>
                <a:cubicBezTo>
                  <a:pt x="3810" y="9999"/>
                  <a:pt x="3794" y="9997"/>
                  <a:pt x="3777" y="9996"/>
                </a:cubicBezTo>
                <a:cubicBezTo>
                  <a:pt x="3298" y="10269"/>
                  <a:pt x="1732" y="10187"/>
                  <a:pt x="1933" y="9983"/>
                </a:cubicBezTo>
                <a:cubicBezTo>
                  <a:pt x="1971" y="9957"/>
                  <a:pt x="2008" y="9930"/>
                  <a:pt x="2046" y="9904"/>
                </a:cubicBezTo>
                <a:cubicBezTo>
                  <a:pt x="2120" y="9852"/>
                  <a:pt x="2216" y="9805"/>
                  <a:pt x="2333" y="9764"/>
                </a:cubicBezTo>
                <a:cubicBezTo>
                  <a:pt x="2449" y="9724"/>
                  <a:pt x="2611" y="9649"/>
                  <a:pt x="2818" y="9542"/>
                </a:cubicBezTo>
                <a:cubicBezTo>
                  <a:pt x="3026" y="9434"/>
                  <a:pt x="3142" y="9370"/>
                  <a:pt x="3167" y="9350"/>
                </a:cubicBezTo>
                <a:lnTo>
                  <a:pt x="3204" y="9319"/>
                </a:lnTo>
                <a:cubicBezTo>
                  <a:pt x="3179" y="9276"/>
                  <a:pt x="3155" y="9232"/>
                  <a:pt x="3130" y="9189"/>
                </a:cubicBezTo>
                <a:cubicBezTo>
                  <a:pt x="3079" y="9101"/>
                  <a:pt x="2989" y="8967"/>
                  <a:pt x="2855" y="8787"/>
                </a:cubicBezTo>
                <a:cubicBezTo>
                  <a:pt x="2722" y="8607"/>
                  <a:pt x="2639" y="8438"/>
                  <a:pt x="2606" y="8281"/>
                </a:cubicBezTo>
                <a:cubicBezTo>
                  <a:pt x="2574" y="8124"/>
                  <a:pt x="2590" y="7929"/>
                  <a:pt x="2657" y="7696"/>
                </a:cubicBezTo>
                <a:cubicBezTo>
                  <a:pt x="2722" y="7463"/>
                  <a:pt x="2697" y="7225"/>
                  <a:pt x="2581" y="6980"/>
                </a:cubicBezTo>
                <a:cubicBezTo>
                  <a:pt x="2465" y="6736"/>
                  <a:pt x="2366" y="6548"/>
                  <a:pt x="2283" y="6413"/>
                </a:cubicBezTo>
                <a:cubicBezTo>
                  <a:pt x="2200" y="6280"/>
                  <a:pt x="2132" y="6164"/>
                  <a:pt x="2083" y="6065"/>
                </a:cubicBezTo>
                <a:cubicBezTo>
                  <a:pt x="2034" y="5966"/>
                  <a:pt x="2034" y="5759"/>
                  <a:pt x="2083" y="5445"/>
                </a:cubicBezTo>
                <a:cubicBezTo>
                  <a:pt x="2132" y="5131"/>
                  <a:pt x="2234" y="4889"/>
                  <a:pt x="2382" y="4721"/>
                </a:cubicBezTo>
                <a:cubicBezTo>
                  <a:pt x="2532" y="4552"/>
                  <a:pt x="2644" y="4396"/>
                  <a:pt x="2718" y="4254"/>
                </a:cubicBezTo>
                <a:cubicBezTo>
                  <a:pt x="2792" y="4111"/>
                  <a:pt x="2851" y="4024"/>
                  <a:pt x="2894" y="3992"/>
                </a:cubicBezTo>
                <a:cubicBezTo>
                  <a:pt x="2934" y="3960"/>
                  <a:pt x="2964" y="3921"/>
                  <a:pt x="2980" y="3874"/>
                </a:cubicBezTo>
                <a:cubicBezTo>
                  <a:pt x="2996" y="3828"/>
                  <a:pt x="2931" y="3697"/>
                  <a:pt x="2780" y="3482"/>
                </a:cubicBezTo>
                <a:cubicBezTo>
                  <a:pt x="2630" y="3266"/>
                  <a:pt x="2503" y="3086"/>
                  <a:pt x="2394" y="2940"/>
                </a:cubicBezTo>
                <a:cubicBezTo>
                  <a:pt x="2341" y="2867"/>
                  <a:pt x="2287" y="2795"/>
                  <a:pt x="2234" y="2722"/>
                </a:cubicBezTo>
                <a:cubicBezTo>
                  <a:pt x="2213" y="2728"/>
                  <a:pt x="2191" y="2733"/>
                  <a:pt x="2169" y="2739"/>
                </a:cubicBezTo>
                <a:cubicBezTo>
                  <a:pt x="2129" y="2751"/>
                  <a:pt x="2092" y="2778"/>
                  <a:pt x="2059" y="2818"/>
                </a:cubicBezTo>
                <a:cubicBezTo>
                  <a:pt x="2025" y="2859"/>
                  <a:pt x="1985" y="2970"/>
                  <a:pt x="1933" y="3150"/>
                </a:cubicBezTo>
                <a:cubicBezTo>
                  <a:pt x="1884" y="3330"/>
                  <a:pt x="1814" y="3458"/>
                  <a:pt x="1722" y="3534"/>
                </a:cubicBezTo>
                <a:cubicBezTo>
                  <a:pt x="1677" y="3572"/>
                  <a:pt x="1631" y="3609"/>
                  <a:pt x="1586" y="3647"/>
                </a:cubicBezTo>
                <a:cubicBezTo>
                  <a:pt x="1590" y="3653"/>
                  <a:pt x="1595" y="3659"/>
                  <a:pt x="1599" y="3665"/>
                </a:cubicBezTo>
                <a:cubicBezTo>
                  <a:pt x="1608" y="3676"/>
                  <a:pt x="1611" y="3796"/>
                  <a:pt x="1611" y="4023"/>
                </a:cubicBezTo>
                <a:cubicBezTo>
                  <a:pt x="1611" y="4250"/>
                  <a:pt x="1578" y="4404"/>
                  <a:pt x="1510" y="4485"/>
                </a:cubicBezTo>
                <a:cubicBezTo>
                  <a:pt x="1445" y="4566"/>
                  <a:pt x="1436" y="4706"/>
                  <a:pt x="1485" y="4904"/>
                </a:cubicBezTo>
                <a:cubicBezTo>
                  <a:pt x="1536" y="5102"/>
                  <a:pt x="1578" y="5256"/>
                  <a:pt x="1611" y="5366"/>
                </a:cubicBezTo>
                <a:cubicBezTo>
                  <a:pt x="1645" y="5477"/>
                  <a:pt x="1623" y="5586"/>
                  <a:pt x="1548" y="5694"/>
                </a:cubicBezTo>
                <a:cubicBezTo>
                  <a:pt x="1511" y="5748"/>
                  <a:pt x="1473" y="5801"/>
                  <a:pt x="1436" y="5855"/>
                </a:cubicBezTo>
                <a:lnTo>
                  <a:pt x="1374" y="5825"/>
                </a:lnTo>
                <a:cubicBezTo>
                  <a:pt x="1332" y="5804"/>
                  <a:pt x="1307" y="5753"/>
                  <a:pt x="1300" y="5672"/>
                </a:cubicBezTo>
                <a:cubicBezTo>
                  <a:pt x="1291" y="5590"/>
                  <a:pt x="1261" y="5551"/>
                  <a:pt x="1212" y="5554"/>
                </a:cubicBezTo>
                <a:cubicBezTo>
                  <a:pt x="1187" y="5555"/>
                  <a:pt x="1163" y="5557"/>
                  <a:pt x="1138" y="5558"/>
                </a:cubicBezTo>
                <a:cubicBezTo>
                  <a:pt x="1134" y="5559"/>
                  <a:pt x="1130" y="5561"/>
                  <a:pt x="1126" y="5562"/>
                </a:cubicBezTo>
                <a:cubicBezTo>
                  <a:pt x="1117" y="5566"/>
                  <a:pt x="1133" y="5632"/>
                  <a:pt x="1175" y="5763"/>
                </a:cubicBezTo>
                <a:cubicBezTo>
                  <a:pt x="1216" y="5895"/>
                  <a:pt x="1150" y="5950"/>
                  <a:pt x="976" y="5929"/>
                </a:cubicBezTo>
                <a:cubicBezTo>
                  <a:pt x="801" y="5909"/>
                  <a:pt x="660" y="5868"/>
                  <a:pt x="552" y="5807"/>
                </a:cubicBezTo>
                <a:cubicBezTo>
                  <a:pt x="445" y="5746"/>
                  <a:pt x="365" y="5695"/>
                  <a:pt x="316" y="5655"/>
                </a:cubicBezTo>
                <a:cubicBezTo>
                  <a:pt x="266" y="5614"/>
                  <a:pt x="245" y="5591"/>
                  <a:pt x="254" y="5589"/>
                </a:cubicBezTo>
                <a:cubicBezTo>
                  <a:pt x="262" y="5586"/>
                  <a:pt x="275" y="5428"/>
                  <a:pt x="290" y="5113"/>
                </a:cubicBezTo>
                <a:cubicBezTo>
                  <a:pt x="306" y="4799"/>
                  <a:pt x="275" y="4595"/>
                  <a:pt x="192" y="4503"/>
                </a:cubicBezTo>
                <a:cubicBezTo>
                  <a:pt x="109" y="4409"/>
                  <a:pt x="51" y="4308"/>
                  <a:pt x="17" y="4197"/>
                </a:cubicBezTo>
                <a:cubicBezTo>
                  <a:pt x="-16" y="4086"/>
                  <a:pt x="0" y="3976"/>
                  <a:pt x="67" y="3866"/>
                </a:cubicBezTo>
                <a:cubicBezTo>
                  <a:pt x="134" y="3755"/>
                  <a:pt x="192" y="3586"/>
                  <a:pt x="241" y="3359"/>
                </a:cubicBezTo>
                <a:cubicBezTo>
                  <a:pt x="290" y="3132"/>
                  <a:pt x="334" y="2981"/>
                  <a:pt x="365" y="2906"/>
                </a:cubicBezTo>
                <a:cubicBezTo>
                  <a:pt x="399" y="2830"/>
                  <a:pt x="441" y="2676"/>
                  <a:pt x="491" y="2443"/>
                </a:cubicBezTo>
                <a:cubicBezTo>
                  <a:pt x="540" y="2210"/>
                  <a:pt x="610" y="2065"/>
                  <a:pt x="702" y="2007"/>
                </a:cubicBezTo>
                <a:lnTo>
                  <a:pt x="838" y="1919"/>
                </a:lnTo>
                <a:lnTo>
                  <a:pt x="939" y="1898"/>
                </a:lnTo>
                <a:cubicBezTo>
                  <a:pt x="1006" y="1883"/>
                  <a:pt x="1105" y="1864"/>
                  <a:pt x="1237" y="1841"/>
                </a:cubicBezTo>
                <a:cubicBezTo>
                  <a:pt x="1369" y="1817"/>
                  <a:pt x="1602" y="1786"/>
                  <a:pt x="1933" y="1745"/>
                </a:cubicBezTo>
                <a:cubicBezTo>
                  <a:pt x="2266" y="1704"/>
                  <a:pt x="2614" y="1667"/>
                  <a:pt x="2980" y="1631"/>
                </a:cubicBezTo>
                <a:lnTo>
                  <a:pt x="3714" y="1557"/>
                </a:lnTo>
                <a:lnTo>
                  <a:pt x="3901" y="1535"/>
                </a:lnTo>
                <a:cubicBezTo>
                  <a:pt x="3909" y="1529"/>
                  <a:pt x="3917" y="1524"/>
                  <a:pt x="3925" y="1518"/>
                </a:cubicBezTo>
                <a:cubicBezTo>
                  <a:pt x="3943" y="1506"/>
                  <a:pt x="3971" y="1448"/>
                  <a:pt x="4013" y="1344"/>
                </a:cubicBezTo>
                <a:cubicBezTo>
                  <a:pt x="4034" y="1292"/>
                  <a:pt x="4054" y="1239"/>
                  <a:pt x="4076" y="1187"/>
                </a:cubicBezTo>
                <a:lnTo>
                  <a:pt x="3751" y="1169"/>
                </a:lnTo>
                <a:lnTo>
                  <a:pt x="3427" y="1151"/>
                </a:lnTo>
                <a:cubicBezTo>
                  <a:pt x="3411" y="1145"/>
                  <a:pt x="3394" y="1140"/>
                  <a:pt x="3378" y="1134"/>
                </a:cubicBezTo>
                <a:cubicBezTo>
                  <a:pt x="3345" y="1122"/>
                  <a:pt x="3336" y="1077"/>
                  <a:pt x="3353" y="999"/>
                </a:cubicBezTo>
                <a:cubicBezTo>
                  <a:pt x="3361" y="960"/>
                  <a:pt x="3370" y="920"/>
                  <a:pt x="3378" y="881"/>
                </a:cubicBezTo>
                <a:lnTo>
                  <a:pt x="3241" y="850"/>
                </a:lnTo>
                <a:cubicBezTo>
                  <a:pt x="3149" y="830"/>
                  <a:pt x="3112" y="808"/>
                  <a:pt x="3130" y="785"/>
                </a:cubicBezTo>
                <a:cubicBezTo>
                  <a:pt x="3146" y="762"/>
                  <a:pt x="3188" y="666"/>
                  <a:pt x="3253" y="497"/>
                </a:cubicBezTo>
                <a:cubicBezTo>
                  <a:pt x="3286" y="413"/>
                  <a:pt x="3320" y="328"/>
                  <a:pt x="3353" y="244"/>
                </a:cubicBezTo>
                <a:lnTo>
                  <a:pt x="3664" y="161"/>
                </a:lnTo>
                <a:cubicBezTo>
                  <a:pt x="3872" y="106"/>
                  <a:pt x="4041" y="72"/>
                  <a:pt x="4175" y="61"/>
                </a:cubicBezTo>
                <a:cubicBezTo>
                  <a:pt x="4308" y="49"/>
                  <a:pt x="4511" y="36"/>
                  <a:pt x="4785" y="22"/>
                </a:cubicBezTo>
                <a:close/>
              </a:path>
            </a:pathLst>
          </a:custGeom>
          <a:solidFill>
            <a:srgbClr val="FFFFFF"/>
          </a:solid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37" name="Tagg"/>
          <p:cNvGrpSpPr/>
          <p:nvPr/>
        </p:nvGrpSpPr>
        <p:grpSpPr>
          <a:xfrm>
            <a:off x="463269" y="3789045"/>
            <a:ext cx="5280306" cy="2451369"/>
            <a:chOff x="463269" y="3789045"/>
            <a:chExt cx="5280306" cy="2451369"/>
          </a:xfrm>
        </p:grpSpPr>
        <p:grpSp>
          <p:nvGrpSpPr>
            <p:cNvPr id="134" name="Dog and Leash"/>
            <p:cNvGrpSpPr/>
            <p:nvPr/>
          </p:nvGrpSpPr>
          <p:grpSpPr>
            <a:xfrm>
              <a:off x="3536006" y="3789045"/>
              <a:ext cx="2207569" cy="2451369"/>
              <a:chOff x="3536006" y="3789045"/>
              <a:chExt cx="2207569" cy="2451369"/>
            </a:xfrm>
          </p:grpSpPr>
          <p:sp>
            <p:nvSpPr>
              <p:cNvPr id="126" name="Dog"/>
              <p:cNvSpPr>
                <a:spLocks noEditPoints="1"/>
              </p:cNvSpPr>
              <p:nvPr/>
            </p:nvSpPr>
            <p:spPr bwMode="auto">
              <a:xfrm flipH="1">
                <a:off x="3536006" y="4829942"/>
                <a:ext cx="1987107" cy="1410472"/>
              </a:xfrm>
              <a:custGeom>
                <a:avLst/>
                <a:gdLst>
                  <a:gd name="T0" fmla="*/ 5729 w 6336"/>
                  <a:gd name="T1" fmla="*/ 120 h 4485"/>
                  <a:gd name="T2" fmla="*/ 6025 w 6336"/>
                  <a:gd name="T3" fmla="*/ 325 h 4485"/>
                  <a:gd name="T4" fmla="*/ 6336 w 6336"/>
                  <a:gd name="T5" fmla="*/ 494 h 4485"/>
                  <a:gd name="T6" fmla="*/ 6110 w 6336"/>
                  <a:gd name="T7" fmla="*/ 861 h 4485"/>
                  <a:gd name="T8" fmla="*/ 5588 w 6336"/>
                  <a:gd name="T9" fmla="*/ 946 h 4485"/>
                  <a:gd name="T10" fmla="*/ 5376 w 6336"/>
                  <a:gd name="T11" fmla="*/ 1736 h 4485"/>
                  <a:gd name="T12" fmla="*/ 5066 w 6336"/>
                  <a:gd name="T13" fmla="*/ 2470 h 4485"/>
                  <a:gd name="T14" fmla="*/ 4995 w 6336"/>
                  <a:gd name="T15" fmla="*/ 3683 h 4485"/>
                  <a:gd name="T16" fmla="*/ 5066 w 6336"/>
                  <a:gd name="T17" fmla="*/ 4043 h 4485"/>
                  <a:gd name="T18" fmla="*/ 5348 w 6336"/>
                  <a:gd name="T19" fmla="*/ 4163 h 4485"/>
                  <a:gd name="T20" fmla="*/ 5165 w 6336"/>
                  <a:gd name="T21" fmla="*/ 4417 h 4485"/>
                  <a:gd name="T22" fmla="*/ 4741 w 6336"/>
                  <a:gd name="T23" fmla="*/ 4290 h 4485"/>
                  <a:gd name="T24" fmla="*/ 4480 w 6336"/>
                  <a:gd name="T25" fmla="*/ 4156 h 4485"/>
                  <a:gd name="T26" fmla="*/ 4332 w 6336"/>
                  <a:gd name="T27" fmla="*/ 4022 h 4485"/>
                  <a:gd name="T28" fmla="*/ 4381 w 6336"/>
                  <a:gd name="T29" fmla="*/ 2837 h 4485"/>
                  <a:gd name="T30" fmla="*/ 4106 w 6336"/>
                  <a:gd name="T31" fmla="*/ 2653 h 4485"/>
                  <a:gd name="T32" fmla="*/ 3514 w 6336"/>
                  <a:gd name="T33" fmla="*/ 2512 h 4485"/>
                  <a:gd name="T34" fmla="*/ 3076 w 6336"/>
                  <a:gd name="T35" fmla="*/ 2392 h 4485"/>
                  <a:gd name="T36" fmla="*/ 3048 w 6336"/>
                  <a:gd name="T37" fmla="*/ 2837 h 4485"/>
                  <a:gd name="T38" fmla="*/ 3020 w 6336"/>
                  <a:gd name="T39" fmla="*/ 3316 h 4485"/>
                  <a:gd name="T40" fmla="*/ 2857 w 6336"/>
                  <a:gd name="T41" fmla="*/ 3465 h 4485"/>
                  <a:gd name="T42" fmla="*/ 2787 w 6336"/>
                  <a:gd name="T43" fmla="*/ 3627 h 4485"/>
                  <a:gd name="T44" fmla="*/ 2886 w 6336"/>
                  <a:gd name="T45" fmla="*/ 4029 h 4485"/>
                  <a:gd name="T46" fmla="*/ 3224 w 6336"/>
                  <a:gd name="T47" fmla="*/ 4184 h 4485"/>
                  <a:gd name="T48" fmla="*/ 3048 w 6336"/>
                  <a:gd name="T49" fmla="*/ 4332 h 4485"/>
                  <a:gd name="T50" fmla="*/ 2554 w 6336"/>
                  <a:gd name="T51" fmla="*/ 3853 h 4485"/>
                  <a:gd name="T52" fmla="*/ 2561 w 6336"/>
                  <a:gd name="T53" fmla="*/ 3246 h 4485"/>
                  <a:gd name="T54" fmla="*/ 2279 w 6336"/>
                  <a:gd name="T55" fmla="*/ 3352 h 4485"/>
                  <a:gd name="T56" fmla="*/ 2060 w 6336"/>
                  <a:gd name="T57" fmla="*/ 4064 h 4485"/>
                  <a:gd name="T58" fmla="*/ 2229 w 6336"/>
                  <a:gd name="T59" fmla="*/ 4149 h 4485"/>
                  <a:gd name="T60" fmla="*/ 2413 w 6336"/>
                  <a:gd name="T61" fmla="*/ 4276 h 4485"/>
                  <a:gd name="T62" fmla="*/ 2300 w 6336"/>
                  <a:gd name="T63" fmla="*/ 4474 h 4485"/>
                  <a:gd name="T64" fmla="*/ 1954 w 6336"/>
                  <a:gd name="T65" fmla="*/ 4431 h 4485"/>
                  <a:gd name="T66" fmla="*/ 1750 w 6336"/>
                  <a:gd name="T67" fmla="*/ 3768 h 4485"/>
                  <a:gd name="T68" fmla="*/ 1714 w 6336"/>
                  <a:gd name="T69" fmla="*/ 3458 h 4485"/>
                  <a:gd name="T70" fmla="*/ 1919 w 6336"/>
                  <a:gd name="T71" fmla="*/ 3189 h 4485"/>
                  <a:gd name="T72" fmla="*/ 1785 w 6336"/>
                  <a:gd name="T73" fmla="*/ 2477 h 4485"/>
                  <a:gd name="T74" fmla="*/ 1665 w 6336"/>
                  <a:gd name="T75" fmla="*/ 1482 h 4485"/>
                  <a:gd name="T76" fmla="*/ 1616 w 6336"/>
                  <a:gd name="T77" fmla="*/ 1320 h 4485"/>
                  <a:gd name="T78" fmla="*/ 988 w 6336"/>
                  <a:gd name="T79" fmla="*/ 988 h 4485"/>
                  <a:gd name="T80" fmla="*/ 480 w 6336"/>
                  <a:gd name="T81" fmla="*/ 720 h 4485"/>
                  <a:gd name="T82" fmla="*/ 0 w 6336"/>
                  <a:gd name="T83" fmla="*/ 466 h 4485"/>
                  <a:gd name="T84" fmla="*/ 790 w 6336"/>
                  <a:gd name="T85" fmla="*/ 593 h 4485"/>
                  <a:gd name="T86" fmla="*/ 1496 w 6336"/>
                  <a:gd name="T87" fmla="*/ 918 h 4485"/>
                  <a:gd name="T88" fmla="*/ 4120 w 6336"/>
                  <a:gd name="T89" fmla="*/ 1002 h 4485"/>
                  <a:gd name="T90" fmla="*/ 4593 w 6336"/>
                  <a:gd name="T91" fmla="*/ 784 h 4485"/>
                  <a:gd name="T92" fmla="*/ 4882 w 6336"/>
                  <a:gd name="T93" fmla="*/ 325 h 4485"/>
                  <a:gd name="T94" fmla="*/ 5108 w 6336"/>
                  <a:gd name="T95" fmla="*/ 22 h 4485"/>
                  <a:gd name="T96" fmla="*/ 4685 w 6336"/>
                  <a:gd name="T97" fmla="*/ 3528 h 4485"/>
                  <a:gd name="T98" fmla="*/ 4600 w 6336"/>
                  <a:gd name="T99" fmla="*/ 3937 h 4485"/>
                  <a:gd name="T100" fmla="*/ 4628 w 6336"/>
                  <a:gd name="T101" fmla="*/ 3599 h 4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6" h="4485">
                    <a:moveTo>
                      <a:pt x="5277" y="0"/>
                    </a:moveTo>
                    <a:cubicBezTo>
                      <a:pt x="5353" y="0"/>
                      <a:pt x="5433" y="14"/>
                      <a:pt x="5517" y="43"/>
                    </a:cubicBezTo>
                    <a:cubicBezTo>
                      <a:pt x="5602" y="71"/>
                      <a:pt x="5673" y="97"/>
                      <a:pt x="5729" y="120"/>
                    </a:cubicBezTo>
                    <a:cubicBezTo>
                      <a:pt x="5785" y="144"/>
                      <a:pt x="5814" y="165"/>
                      <a:pt x="5814" y="184"/>
                    </a:cubicBezTo>
                    <a:cubicBezTo>
                      <a:pt x="5814" y="203"/>
                      <a:pt x="5828" y="219"/>
                      <a:pt x="5856" y="233"/>
                    </a:cubicBezTo>
                    <a:cubicBezTo>
                      <a:pt x="5884" y="247"/>
                      <a:pt x="5941" y="278"/>
                      <a:pt x="6025" y="325"/>
                    </a:cubicBezTo>
                    <a:cubicBezTo>
                      <a:pt x="6110" y="372"/>
                      <a:pt x="6181" y="410"/>
                      <a:pt x="6237" y="438"/>
                    </a:cubicBezTo>
                    <a:cubicBezTo>
                      <a:pt x="6293" y="466"/>
                      <a:pt x="6324" y="482"/>
                      <a:pt x="6329" y="487"/>
                    </a:cubicBezTo>
                    <a:lnTo>
                      <a:pt x="6336" y="494"/>
                    </a:lnTo>
                    <a:lnTo>
                      <a:pt x="6322" y="607"/>
                    </a:lnTo>
                    <a:cubicBezTo>
                      <a:pt x="6312" y="682"/>
                      <a:pt x="6301" y="732"/>
                      <a:pt x="6286" y="755"/>
                    </a:cubicBezTo>
                    <a:cubicBezTo>
                      <a:pt x="6272" y="779"/>
                      <a:pt x="6213" y="814"/>
                      <a:pt x="6110" y="861"/>
                    </a:cubicBezTo>
                    <a:cubicBezTo>
                      <a:pt x="6007" y="908"/>
                      <a:pt x="5931" y="932"/>
                      <a:pt x="5884" y="932"/>
                    </a:cubicBezTo>
                    <a:cubicBezTo>
                      <a:pt x="5837" y="932"/>
                      <a:pt x="5776" y="934"/>
                      <a:pt x="5701" y="939"/>
                    </a:cubicBezTo>
                    <a:lnTo>
                      <a:pt x="5588" y="946"/>
                    </a:lnTo>
                    <a:lnTo>
                      <a:pt x="5567" y="1059"/>
                    </a:lnTo>
                    <a:cubicBezTo>
                      <a:pt x="5553" y="1134"/>
                      <a:pt x="5522" y="1228"/>
                      <a:pt x="5475" y="1341"/>
                    </a:cubicBezTo>
                    <a:cubicBezTo>
                      <a:pt x="5428" y="1454"/>
                      <a:pt x="5395" y="1585"/>
                      <a:pt x="5376" y="1736"/>
                    </a:cubicBezTo>
                    <a:cubicBezTo>
                      <a:pt x="5357" y="1887"/>
                      <a:pt x="5324" y="2018"/>
                      <a:pt x="5277" y="2131"/>
                    </a:cubicBezTo>
                    <a:cubicBezTo>
                      <a:pt x="5230" y="2244"/>
                      <a:pt x="5183" y="2329"/>
                      <a:pt x="5136" y="2385"/>
                    </a:cubicBezTo>
                    <a:lnTo>
                      <a:pt x="5066" y="2470"/>
                    </a:lnTo>
                    <a:lnTo>
                      <a:pt x="5052" y="2583"/>
                    </a:lnTo>
                    <a:cubicBezTo>
                      <a:pt x="5042" y="2658"/>
                      <a:pt x="5028" y="2813"/>
                      <a:pt x="5009" y="3048"/>
                    </a:cubicBezTo>
                    <a:cubicBezTo>
                      <a:pt x="4991" y="3284"/>
                      <a:pt x="4986" y="3495"/>
                      <a:pt x="4995" y="3683"/>
                    </a:cubicBezTo>
                    <a:cubicBezTo>
                      <a:pt x="5005" y="3871"/>
                      <a:pt x="5012" y="3975"/>
                      <a:pt x="5016" y="3994"/>
                    </a:cubicBezTo>
                    <a:lnTo>
                      <a:pt x="5023" y="4022"/>
                    </a:lnTo>
                    <a:lnTo>
                      <a:pt x="5066" y="4043"/>
                    </a:lnTo>
                    <a:cubicBezTo>
                      <a:pt x="5094" y="4057"/>
                      <a:pt x="5143" y="4071"/>
                      <a:pt x="5214" y="4086"/>
                    </a:cubicBezTo>
                    <a:cubicBezTo>
                      <a:pt x="5285" y="4100"/>
                      <a:pt x="5324" y="4116"/>
                      <a:pt x="5334" y="4135"/>
                    </a:cubicBezTo>
                    <a:lnTo>
                      <a:pt x="5348" y="4163"/>
                    </a:lnTo>
                    <a:lnTo>
                      <a:pt x="5334" y="4262"/>
                    </a:lnTo>
                    <a:cubicBezTo>
                      <a:pt x="5324" y="4328"/>
                      <a:pt x="5313" y="4368"/>
                      <a:pt x="5299" y="4382"/>
                    </a:cubicBezTo>
                    <a:cubicBezTo>
                      <a:pt x="5285" y="4396"/>
                      <a:pt x="5240" y="4408"/>
                      <a:pt x="5165" y="4417"/>
                    </a:cubicBezTo>
                    <a:cubicBezTo>
                      <a:pt x="5089" y="4427"/>
                      <a:pt x="5040" y="4424"/>
                      <a:pt x="5016" y="4410"/>
                    </a:cubicBezTo>
                    <a:cubicBezTo>
                      <a:pt x="4993" y="4396"/>
                      <a:pt x="4969" y="4372"/>
                      <a:pt x="4946" y="4340"/>
                    </a:cubicBezTo>
                    <a:cubicBezTo>
                      <a:pt x="4922" y="4307"/>
                      <a:pt x="4854" y="4290"/>
                      <a:pt x="4741" y="4290"/>
                    </a:cubicBezTo>
                    <a:lnTo>
                      <a:pt x="4572" y="4290"/>
                    </a:lnTo>
                    <a:lnTo>
                      <a:pt x="4537" y="4241"/>
                    </a:lnTo>
                    <a:cubicBezTo>
                      <a:pt x="4513" y="4208"/>
                      <a:pt x="4494" y="4180"/>
                      <a:pt x="4480" y="4156"/>
                    </a:cubicBezTo>
                    <a:cubicBezTo>
                      <a:pt x="4466" y="4133"/>
                      <a:pt x="4440" y="4114"/>
                      <a:pt x="4403" y="4100"/>
                    </a:cubicBezTo>
                    <a:cubicBezTo>
                      <a:pt x="4365" y="4086"/>
                      <a:pt x="4344" y="4069"/>
                      <a:pt x="4339" y="4050"/>
                    </a:cubicBezTo>
                    <a:lnTo>
                      <a:pt x="4332" y="4022"/>
                    </a:lnTo>
                    <a:lnTo>
                      <a:pt x="4346" y="3585"/>
                    </a:lnTo>
                    <a:cubicBezTo>
                      <a:pt x="4356" y="3293"/>
                      <a:pt x="4365" y="3119"/>
                      <a:pt x="4374" y="3062"/>
                    </a:cubicBezTo>
                    <a:cubicBezTo>
                      <a:pt x="4384" y="3006"/>
                      <a:pt x="4386" y="2931"/>
                      <a:pt x="4381" y="2837"/>
                    </a:cubicBezTo>
                    <a:lnTo>
                      <a:pt x="4374" y="2696"/>
                    </a:lnTo>
                    <a:lnTo>
                      <a:pt x="4247" y="2674"/>
                    </a:lnTo>
                    <a:cubicBezTo>
                      <a:pt x="4163" y="2660"/>
                      <a:pt x="4116" y="2653"/>
                      <a:pt x="4106" y="2653"/>
                    </a:cubicBezTo>
                    <a:cubicBezTo>
                      <a:pt x="4097" y="2653"/>
                      <a:pt x="4054" y="2644"/>
                      <a:pt x="3979" y="2625"/>
                    </a:cubicBezTo>
                    <a:cubicBezTo>
                      <a:pt x="3904" y="2606"/>
                      <a:pt x="3824" y="2592"/>
                      <a:pt x="3739" y="2583"/>
                    </a:cubicBezTo>
                    <a:cubicBezTo>
                      <a:pt x="3655" y="2573"/>
                      <a:pt x="3579" y="2550"/>
                      <a:pt x="3514" y="2512"/>
                    </a:cubicBezTo>
                    <a:cubicBezTo>
                      <a:pt x="3448" y="2474"/>
                      <a:pt x="3377" y="2451"/>
                      <a:pt x="3302" y="2442"/>
                    </a:cubicBezTo>
                    <a:cubicBezTo>
                      <a:pt x="3227" y="2432"/>
                      <a:pt x="3184" y="2423"/>
                      <a:pt x="3175" y="2413"/>
                    </a:cubicBezTo>
                    <a:cubicBezTo>
                      <a:pt x="3165" y="2404"/>
                      <a:pt x="3133" y="2397"/>
                      <a:pt x="3076" y="2392"/>
                    </a:cubicBezTo>
                    <a:lnTo>
                      <a:pt x="2991" y="2385"/>
                    </a:lnTo>
                    <a:lnTo>
                      <a:pt x="3013" y="2583"/>
                    </a:lnTo>
                    <a:cubicBezTo>
                      <a:pt x="3027" y="2714"/>
                      <a:pt x="3038" y="2799"/>
                      <a:pt x="3048" y="2837"/>
                    </a:cubicBezTo>
                    <a:cubicBezTo>
                      <a:pt x="3057" y="2874"/>
                      <a:pt x="3057" y="2954"/>
                      <a:pt x="3048" y="3077"/>
                    </a:cubicBezTo>
                    <a:cubicBezTo>
                      <a:pt x="3038" y="3199"/>
                      <a:pt x="3031" y="3269"/>
                      <a:pt x="3027" y="3288"/>
                    </a:cubicBezTo>
                    <a:lnTo>
                      <a:pt x="3020" y="3316"/>
                    </a:lnTo>
                    <a:lnTo>
                      <a:pt x="2984" y="3331"/>
                    </a:lnTo>
                    <a:cubicBezTo>
                      <a:pt x="2961" y="3340"/>
                      <a:pt x="2935" y="3363"/>
                      <a:pt x="2907" y="3401"/>
                    </a:cubicBezTo>
                    <a:cubicBezTo>
                      <a:pt x="2879" y="3439"/>
                      <a:pt x="2862" y="3460"/>
                      <a:pt x="2857" y="3465"/>
                    </a:cubicBezTo>
                    <a:cubicBezTo>
                      <a:pt x="2853" y="3469"/>
                      <a:pt x="2841" y="3474"/>
                      <a:pt x="2822" y="3479"/>
                    </a:cubicBezTo>
                    <a:lnTo>
                      <a:pt x="2794" y="3486"/>
                    </a:lnTo>
                    <a:lnTo>
                      <a:pt x="2787" y="3627"/>
                    </a:lnTo>
                    <a:cubicBezTo>
                      <a:pt x="2782" y="3721"/>
                      <a:pt x="2789" y="3806"/>
                      <a:pt x="2808" y="3881"/>
                    </a:cubicBezTo>
                    <a:lnTo>
                      <a:pt x="2836" y="3994"/>
                    </a:lnTo>
                    <a:lnTo>
                      <a:pt x="2886" y="4029"/>
                    </a:lnTo>
                    <a:cubicBezTo>
                      <a:pt x="2919" y="4053"/>
                      <a:pt x="2977" y="4074"/>
                      <a:pt x="3062" y="4093"/>
                    </a:cubicBezTo>
                    <a:cubicBezTo>
                      <a:pt x="3147" y="4111"/>
                      <a:pt x="3191" y="4123"/>
                      <a:pt x="3196" y="4128"/>
                    </a:cubicBezTo>
                    <a:cubicBezTo>
                      <a:pt x="3201" y="4133"/>
                      <a:pt x="3210" y="4151"/>
                      <a:pt x="3224" y="4184"/>
                    </a:cubicBezTo>
                    <a:lnTo>
                      <a:pt x="3245" y="4234"/>
                    </a:lnTo>
                    <a:lnTo>
                      <a:pt x="3217" y="4276"/>
                    </a:lnTo>
                    <a:cubicBezTo>
                      <a:pt x="3198" y="4304"/>
                      <a:pt x="3142" y="4323"/>
                      <a:pt x="3048" y="4332"/>
                    </a:cubicBezTo>
                    <a:cubicBezTo>
                      <a:pt x="2954" y="4342"/>
                      <a:pt x="2888" y="4332"/>
                      <a:pt x="2850" y="4304"/>
                    </a:cubicBezTo>
                    <a:cubicBezTo>
                      <a:pt x="2813" y="4276"/>
                      <a:pt x="2763" y="4236"/>
                      <a:pt x="2702" y="4184"/>
                    </a:cubicBezTo>
                    <a:cubicBezTo>
                      <a:pt x="2641" y="4133"/>
                      <a:pt x="2592" y="4022"/>
                      <a:pt x="2554" y="3853"/>
                    </a:cubicBezTo>
                    <a:cubicBezTo>
                      <a:pt x="2516" y="3683"/>
                      <a:pt x="2493" y="3575"/>
                      <a:pt x="2483" y="3528"/>
                    </a:cubicBezTo>
                    <a:cubicBezTo>
                      <a:pt x="2474" y="3481"/>
                      <a:pt x="2483" y="3439"/>
                      <a:pt x="2512" y="3401"/>
                    </a:cubicBezTo>
                    <a:cubicBezTo>
                      <a:pt x="2540" y="3363"/>
                      <a:pt x="2556" y="3312"/>
                      <a:pt x="2561" y="3246"/>
                    </a:cubicBezTo>
                    <a:lnTo>
                      <a:pt x="2568" y="3147"/>
                    </a:lnTo>
                    <a:lnTo>
                      <a:pt x="2498" y="3168"/>
                    </a:lnTo>
                    <a:cubicBezTo>
                      <a:pt x="2451" y="3182"/>
                      <a:pt x="2378" y="3244"/>
                      <a:pt x="2279" y="3352"/>
                    </a:cubicBezTo>
                    <a:cubicBezTo>
                      <a:pt x="2180" y="3460"/>
                      <a:pt x="2121" y="3542"/>
                      <a:pt x="2102" y="3599"/>
                    </a:cubicBezTo>
                    <a:cubicBezTo>
                      <a:pt x="2084" y="3655"/>
                      <a:pt x="2070" y="3740"/>
                      <a:pt x="2060" y="3853"/>
                    </a:cubicBezTo>
                    <a:cubicBezTo>
                      <a:pt x="2051" y="3966"/>
                      <a:pt x="2051" y="4036"/>
                      <a:pt x="2060" y="4064"/>
                    </a:cubicBezTo>
                    <a:lnTo>
                      <a:pt x="2074" y="4107"/>
                    </a:lnTo>
                    <a:lnTo>
                      <a:pt x="2081" y="4114"/>
                    </a:lnTo>
                    <a:cubicBezTo>
                      <a:pt x="2086" y="4118"/>
                      <a:pt x="2135" y="4130"/>
                      <a:pt x="2229" y="4149"/>
                    </a:cubicBezTo>
                    <a:cubicBezTo>
                      <a:pt x="2324" y="4168"/>
                      <a:pt x="2373" y="4180"/>
                      <a:pt x="2378" y="4184"/>
                    </a:cubicBezTo>
                    <a:cubicBezTo>
                      <a:pt x="2382" y="4189"/>
                      <a:pt x="2389" y="4205"/>
                      <a:pt x="2399" y="4234"/>
                    </a:cubicBezTo>
                    <a:lnTo>
                      <a:pt x="2413" y="4276"/>
                    </a:lnTo>
                    <a:lnTo>
                      <a:pt x="2399" y="4361"/>
                    </a:lnTo>
                    <a:cubicBezTo>
                      <a:pt x="2389" y="4417"/>
                      <a:pt x="2382" y="4448"/>
                      <a:pt x="2378" y="4452"/>
                    </a:cubicBezTo>
                    <a:cubicBezTo>
                      <a:pt x="2373" y="4457"/>
                      <a:pt x="2347" y="4464"/>
                      <a:pt x="2300" y="4474"/>
                    </a:cubicBezTo>
                    <a:cubicBezTo>
                      <a:pt x="2253" y="4483"/>
                      <a:pt x="2187" y="4485"/>
                      <a:pt x="2102" y="4481"/>
                    </a:cubicBezTo>
                    <a:lnTo>
                      <a:pt x="1975" y="4474"/>
                    </a:lnTo>
                    <a:lnTo>
                      <a:pt x="1954" y="4431"/>
                    </a:lnTo>
                    <a:cubicBezTo>
                      <a:pt x="1940" y="4403"/>
                      <a:pt x="1919" y="4370"/>
                      <a:pt x="1891" y="4332"/>
                    </a:cubicBezTo>
                    <a:cubicBezTo>
                      <a:pt x="1863" y="4295"/>
                      <a:pt x="1839" y="4210"/>
                      <a:pt x="1820" y="4078"/>
                    </a:cubicBezTo>
                    <a:cubicBezTo>
                      <a:pt x="1801" y="3947"/>
                      <a:pt x="1778" y="3843"/>
                      <a:pt x="1750" y="3768"/>
                    </a:cubicBezTo>
                    <a:cubicBezTo>
                      <a:pt x="1721" y="3693"/>
                      <a:pt x="1707" y="3627"/>
                      <a:pt x="1707" y="3570"/>
                    </a:cubicBezTo>
                    <a:lnTo>
                      <a:pt x="1707" y="3486"/>
                    </a:lnTo>
                    <a:lnTo>
                      <a:pt x="1714" y="3458"/>
                    </a:lnTo>
                    <a:cubicBezTo>
                      <a:pt x="1719" y="3439"/>
                      <a:pt x="1736" y="3422"/>
                      <a:pt x="1764" y="3408"/>
                    </a:cubicBezTo>
                    <a:cubicBezTo>
                      <a:pt x="1792" y="3394"/>
                      <a:pt x="1818" y="3371"/>
                      <a:pt x="1841" y="3338"/>
                    </a:cubicBezTo>
                    <a:cubicBezTo>
                      <a:pt x="1865" y="3305"/>
                      <a:pt x="1891" y="3255"/>
                      <a:pt x="1919" y="3189"/>
                    </a:cubicBezTo>
                    <a:cubicBezTo>
                      <a:pt x="1947" y="3124"/>
                      <a:pt x="1957" y="3034"/>
                      <a:pt x="1947" y="2921"/>
                    </a:cubicBezTo>
                    <a:cubicBezTo>
                      <a:pt x="1938" y="2808"/>
                      <a:pt x="1912" y="2712"/>
                      <a:pt x="1870" y="2632"/>
                    </a:cubicBezTo>
                    <a:cubicBezTo>
                      <a:pt x="1827" y="2552"/>
                      <a:pt x="1799" y="2500"/>
                      <a:pt x="1785" y="2477"/>
                    </a:cubicBezTo>
                    <a:cubicBezTo>
                      <a:pt x="1771" y="2453"/>
                      <a:pt x="1740" y="2366"/>
                      <a:pt x="1693" y="2216"/>
                    </a:cubicBezTo>
                    <a:cubicBezTo>
                      <a:pt x="1646" y="2065"/>
                      <a:pt x="1627" y="1910"/>
                      <a:pt x="1637" y="1750"/>
                    </a:cubicBezTo>
                    <a:cubicBezTo>
                      <a:pt x="1646" y="1590"/>
                      <a:pt x="1656" y="1501"/>
                      <a:pt x="1665" y="1482"/>
                    </a:cubicBezTo>
                    <a:cubicBezTo>
                      <a:pt x="1674" y="1463"/>
                      <a:pt x="1679" y="1440"/>
                      <a:pt x="1679" y="1411"/>
                    </a:cubicBezTo>
                    <a:lnTo>
                      <a:pt x="1679" y="1369"/>
                    </a:lnTo>
                    <a:lnTo>
                      <a:pt x="1616" y="1320"/>
                    </a:lnTo>
                    <a:cubicBezTo>
                      <a:pt x="1573" y="1287"/>
                      <a:pt x="1529" y="1256"/>
                      <a:pt x="1482" y="1228"/>
                    </a:cubicBezTo>
                    <a:cubicBezTo>
                      <a:pt x="1435" y="1200"/>
                      <a:pt x="1355" y="1162"/>
                      <a:pt x="1242" y="1115"/>
                    </a:cubicBezTo>
                    <a:cubicBezTo>
                      <a:pt x="1129" y="1068"/>
                      <a:pt x="1044" y="1026"/>
                      <a:pt x="988" y="988"/>
                    </a:cubicBezTo>
                    <a:cubicBezTo>
                      <a:pt x="931" y="950"/>
                      <a:pt x="898" y="927"/>
                      <a:pt x="889" y="918"/>
                    </a:cubicBezTo>
                    <a:cubicBezTo>
                      <a:pt x="879" y="908"/>
                      <a:pt x="832" y="885"/>
                      <a:pt x="748" y="847"/>
                    </a:cubicBezTo>
                    <a:cubicBezTo>
                      <a:pt x="663" y="809"/>
                      <a:pt x="574" y="767"/>
                      <a:pt x="480" y="720"/>
                    </a:cubicBezTo>
                    <a:cubicBezTo>
                      <a:pt x="386" y="673"/>
                      <a:pt x="282" y="633"/>
                      <a:pt x="169" y="600"/>
                    </a:cubicBezTo>
                    <a:cubicBezTo>
                      <a:pt x="56" y="567"/>
                      <a:pt x="0" y="537"/>
                      <a:pt x="0" y="508"/>
                    </a:cubicBezTo>
                    <a:lnTo>
                      <a:pt x="0" y="466"/>
                    </a:lnTo>
                    <a:lnTo>
                      <a:pt x="155" y="459"/>
                    </a:lnTo>
                    <a:cubicBezTo>
                      <a:pt x="259" y="454"/>
                      <a:pt x="367" y="466"/>
                      <a:pt x="480" y="494"/>
                    </a:cubicBezTo>
                    <a:cubicBezTo>
                      <a:pt x="593" y="522"/>
                      <a:pt x="696" y="555"/>
                      <a:pt x="790" y="593"/>
                    </a:cubicBezTo>
                    <a:cubicBezTo>
                      <a:pt x="884" y="631"/>
                      <a:pt x="974" y="668"/>
                      <a:pt x="1058" y="706"/>
                    </a:cubicBezTo>
                    <a:cubicBezTo>
                      <a:pt x="1143" y="744"/>
                      <a:pt x="1209" y="776"/>
                      <a:pt x="1256" y="805"/>
                    </a:cubicBezTo>
                    <a:cubicBezTo>
                      <a:pt x="1303" y="833"/>
                      <a:pt x="1383" y="871"/>
                      <a:pt x="1496" y="918"/>
                    </a:cubicBezTo>
                    <a:cubicBezTo>
                      <a:pt x="1609" y="965"/>
                      <a:pt x="1740" y="993"/>
                      <a:pt x="1891" y="1002"/>
                    </a:cubicBezTo>
                    <a:cubicBezTo>
                      <a:pt x="2041" y="1012"/>
                      <a:pt x="2422" y="1021"/>
                      <a:pt x="3034" y="1030"/>
                    </a:cubicBezTo>
                    <a:cubicBezTo>
                      <a:pt x="3645" y="1040"/>
                      <a:pt x="4007" y="1030"/>
                      <a:pt x="4120" y="1002"/>
                    </a:cubicBezTo>
                    <a:cubicBezTo>
                      <a:pt x="4233" y="974"/>
                      <a:pt x="4332" y="941"/>
                      <a:pt x="4417" y="903"/>
                    </a:cubicBezTo>
                    <a:lnTo>
                      <a:pt x="4544" y="847"/>
                    </a:lnTo>
                    <a:lnTo>
                      <a:pt x="4593" y="784"/>
                    </a:lnTo>
                    <a:cubicBezTo>
                      <a:pt x="4626" y="741"/>
                      <a:pt x="4657" y="692"/>
                      <a:pt x="4685" y="635"/>
                    </a:cubicBezTo>
                    <a:cubicBezTo>
                      <a:pt x="4713" y="579"/>
                      <a:pt x="4741" y="532"/>
                      <a:pt x="4769" y="494"/>
                    </a:cubicBezTo>
                    <a:cubicBezTo>
                      <a:pt x="4798" y="457"/>
                      <a:pt x="4835" y="400"/>
                      <a:pt x="4882" y="325"/>
                    </a:cubicBezTo>
                    <a:cubicBezTo>
                      <a:pt x="4929" y="250"/>
                      <a:pt x="4969" y="184"/>
                      <a:pt x="5002" y="127"/>
                    </a:cubicBezTo>
                    <a:lnTo>
                      <a:pt x="5052" y="43"/>
                    </a:lnTo>
                    <a:lnTo>
                      <a:pt x="5108" y="22"/>
                    </a:lnTo>
                    <a:cubicBezTo>
                      <a:pt x="5146" y="7"/>
                      <a:pt x="5202" y="0"/>
                      <a:pt x="5277" y="0"/>
                    </a:cubicBezTo>
                    <a:close/>
                    <a:moveTo>
                      <a:pt x="4628" y="3599"/>
                    </a:moveTo>
                    <a:cubicBezTo>
                      <a:pt x="4657" y="3542"/>
                      <a:pt x="4675" y="3519"/>
                      <a:pt x="4685" y="3528"/>
                    </a:cubicBezTo>
                    <a:cubicBezTo>
                      <a:pt x="4694" y="3538"/>
                      <a:pt x="4697" y="3615"/>
                      <a:pt x="4692" y="3761"/>
                    </a:cubicBezTo>
                    <a:cubicBezTo>
                      <a:pt x="4687" y="3907"/>
                      <a:pt x="4673" y="3977"/>
                      <a:pt x="4650" y="3973"/>
                    </a:cubicBezTo>
                    <a:cubicBezTo>
                      <a:pt x="4626" y="3968"/>
                      <a:pt x="4610" y="3956"/>
                      <a:pt x="4600" y="3937"/>
                    </a:cubicBezTo>
                    <a:cubicBezTo>
                      <a:pt x="4591" y="3919"/>
                      <a:pt x="4586" y="3871"/>
                      <a:pt x="4586" y="3796"/>
                    </a:cubicBezTo>
                    <a:lnTo>
                      <a:pt x="4586" y="3683"/>
                    </a:lnTo>
                    <a:lnTo>
                      <a:pt x="4628" y="3599"/>
                    </a:lnTo>
                    <a:close/>
                  </a:path>
                </a:pathLst>
              </a:custGeom>
              <a:no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6"/>
              <p:cNvSpPr/>
              <p:nvPr/>
            </p:nvSpPr>
            <p:spPr>
              <a:xfrm>
                <a:off x="3798449" y="5023486"/>
                <a:ext cx="270632" cy="235392"/>
              </a:xfrm>
              <a:custGeom>
                <a:avLst/>
                <a:gdLst>
                  <a:gd name="connsiteX0" fmla="*/ 0 w 276225"/>
                  <a:gd name="connsiteY0" fmla="*/ 177165 h 226695"/>
                  <a:gd name="connsiteX1" fmla="*/ 251460 w 276225"/>
                  <a:gd name="connsiteY1" fmla="*/ 0 h 226695"/>
                  <a:gd name="connsiteX2" fmla="*/ 276225 w 276225"/>
                  <a:gd name="connsiteY2" fmla="*/ 49530 h 226695"/>
                  <a:gd name="connsiteX3" fmla="*/ 20955 w 276225"/>
                  <a:gd name="connsiteY3" fmla="*/ 226695 h 226695"/>
                  <a:gd name="connsiteX4" fmla="*/ 0 w 276225"/>
                  <a:gd name="connsiteY4" fmla="*/ 177165 h 22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26695">
                    <a:moveTo>
                      <a:pt x="0" y="177165"/>
                    </a:moveTo>
                    <a:lnTo>
                      <a:pt x="251460" y="0"/>
                    </a:lnTo>
                    <a:lnTo>
                      <a:pt x="276225" y="49530"/>
                    </a:lnTo>
                    <a:lnTo>
                      <a:pt x="20955" y="226695"/>
                    </a:lnTo>
                    <a:lnTo>
                      <a:pt x="0" y="177165"/>
                    </a:ln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p:cNvGrpSpPr/>
              <p:nvPr/>
            </p:nvGrpSpPr>
            <p:grpSpPr>
              <a:xfrm>
                <a:off x="4057650" y="3789045"/>
                <a:ext cx="1685925" cy="1257300"/>
                <a:chOff x="4057650" y="3789045"/>
                <a:chExt cx="1685925" cy="1257300"/>
              </a:xfrm>
            </p:grpSpPr>
            <p:cxnSp>
              <p:nvCxnSpPr>
                <p:cNvPr id="129" name="Straight Connector 128"/>
                <p:cNvCxnSpPr/>
                <p:nvPr/>
              </p:nvCxnSpPr>
              <p:spPr>
                <a:xfrm flipV="1">
                  <a:off x="4057650" y="3827146"/>
                  <a:ext cx="1506855" cy="1219199"/>
                </a:xfrm>
                <a:prstGeom prst="line">
                  <a:avLst/>
                </a:prstGeom>
                <a:ln w="28575">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131" name="Freeform 130"/>
                <p:cNvSpPr/>
                <p:nvPr/>
              </p:nvSpPr>
              <p:spPr>
                <a:xfrm>
                  <a:off x="5560695" y="3789045"/>
                  <a:ext cx="182880" cy="44463"/>
                </a:xfrm>
                <a:custGeom>
                  <a:avLst/>
                  <a:gdLst>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44463"/>
                    <a:gd name="connsiteX1" fmla="*/ 182880 w 182880"/>
                    <a:gd name="connsiteY1" fmla="*/ 0 h 44463"/>
                    <a:gd name="connsiteX2" fmla="*/ 182880 w 182880"/>
                    <a:gd name="connsiteY2" fmla="*/ 0 h 44463"/>
                  </a:gdLst>
                  <a:ahLst/>
                  <a:cxnLst>
                    <a:cxn ang="0">
                      <a:pos x="connsiteX0" y="connsiteY0"/>
                    </a:cxn>
                    <a:cxn ang="0">
                      <a:pos x="connsiteX1" y="connsiteY1"/>
                    </a:cxn>
                    <a:cxn ang="0">
                      <a:pos x="connsiteX2" y="connsiteY2"/>
                    </a:cxn>
                  </a:cxnLst>
                  <a:rect l="l" t="t" r="r" b="b"/>
                  <a:pathLst>
                    <a:path w="182880" h="44463">
                      <a:moveTo>
                        <a:pt x="0" y="38100"/>
                      </a:moveTo>
                      <a:cubicBezTo>
                        <a:pt x="60960" y="48260"/>
                        <a:pt x="121920" y="52705"/>
                        <a:pt x="182880" y="0"/>
                      </a:cubicBezTo>
                      <a:lnTo>
                        <a:pt x="182880" y="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Tagg"/>
            <p:cNvGrpSpPr/>
            <p:nvPr/>
          </p:nvGrpSpPr>
          <p:grpSpPr>
            <a:xfrm>
              <a:off x="463269" y="5549581"/>
              <a:ext cx="2391018" cy="522766"/>
              <a:chOff x="463269" y="5549581"/>
              <a:chExt cx="2391018" cy="522766"/>
            </a:xfrm>
          </p:grpSpPr>
          <p:pic>
            <p:nvPicPr>
              <p:cNvPr id="120" name="Picture 11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26937" y="5549581"/>
                <a:ext cx="1027350" cy="522766"/>
              </a:xfrm>
              <a:prstGeom prst="rect">
                <a:avLst/>
              </a:prstGeom>
            </p:spPr>
          </p:pic>
          <p:pic>
            <p:nvPicPr>
              <p:cNvPr id="121" name="Picture 120">
                <a:hlinkClick r:id="rId8"/>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3269" y="5615961"/>
                <a:ext cx="1265925" cy="390007"/>
              </a:xfrm>
              <a:prstGeom prst="rect">
                <a:avLst/>
              </a:prstGeom>
            </p:spPr>
          </p:pic>
        </p:grpSp>
        <p:cxnSp>
          <p:nvCxnSpPr>
            <p:cNvPr id="135" name="Straight Connector 134"/>
            <p:cNvCxnSpPr/>
            <p:nvPr/>
          </p:nvCxnSpPr>
          <p:spPr>
            <a:xfrm flipH="1">
              <a:off x="2984500" y="5280660"/>
              <a:ext cx="734060" cy="500089"/>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Memoto"/>
          <p:cNvGrpSpPr/>
          <p:nvPr/>
        </p:nvGrpSpPr>
        <p:grpSpPr>
          <a:xfrm>
            <a:off x="590020" y="1500601"/>
            <a:ext cx="5302780" cy="814462"/>
            <a:chOff x="590020" y="1500601"/>
            <a:chExt cx="5302780" cy="814462"/>
          </a:xfrm>
        </p:grpSpPr>
        <p:cxnSp>
          <p:nvCxnSpPr>
            <p:cNvPr id="41" name="Straight Connector 40"/>
            <p:cNvCxnSpPr/>
            <p:nvPr/>
          </p:nvCxnSpPr>
          <p:spPr>
            <a:xfrm flipH="1">
              <a:off x="2984500" y="1883727"/>
              <a:ext cx="29083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4" name="Memoto"/>
            <p:cNvGrpSpPr/>
            <p:nvPr/>
          </p:nvGrpSpPr>
          <p:grpSpPr>
            <a:xfrm>
              <a:off x="590020" y="1500601"/>
              <a:ext cx="2264267" cy="814462"/>
              <a:chOff x="161434" y="1589649"/>
              <a:chExt cx="2264267" cy="814462"/>
            </a:xfrm>
          </p:grpSpPr>
          <p:pic>
            <p:nvPicPr>
              <p:cNvPr id="38" name="Picture 37">
                <a:hlinkClick r:id="rId11"/>
              </p:cNvPr>
              <p:cNvPicPr>
                <a:picLocks noChangeAspect="1"/>
              </p:cNvPicPr>
              <p:nvPr/>
            </p:nvPicPr>
            <p:blipFill rotWithShape="1">
              <a:blip r:embed="rId12">
                <a:extLst>
                  <a:ext uri="{28A0092B-C50C-407E-A947-70E740481C1C}">
                    <a14:useLocalDpi xmlns:a14="http://schemas.microsoft.com/office/drawing/2010/main" val="0"/>
                  </a:ext>
                </a:extLst>
              </a:blip>
              <a:srcRect l="19928" t="2987" r="22636" b="41629"/>
              <a:stretch/>
            </p:blipFill>
            <p:spPr>
              <a:xfrm>
                <a:off x="1581073" y="1589649"/>
                <a:ext cx="844628" cy="814462"/>
              </a:xfrm>
              <a:prstGeom prst="rect">
                <a:avLst/>
              </a:prstGeom>
            </p:spPr>
          </p:pic>
          <p:pic>
            <p:nvPicPr>
              <p:cNvPr id="43" name="Picture 42">
                <a:hlinkClick r:id="rId11"/>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434" y="1891181"/>
                <a:ext cx="1378683" cy="211398"/>
              </a:xfrm>
              <a:prstGeom prst="rect">
                <a:avLst/>
              </a:prstGeom>
            </p:spPr>
          </p:pic>
        </p:grpSp>
      </p:grpSp>
      <p:grpSp>
        <p:nvGrpSpPr>
          <p:cNvPr id="112" name="Fitbit"/>
          <p:cNvGrpSpPr/>
          <p:nvPr/>
        </p:nvGrpSpPr>
        <p:grpSpPr>
          <a:xfrm>
            <a:off x="6284504" y="2067323"/>
            <a:ext cx="4990050" cy="1239470"/>
            <a:chOff x="6284504" y="2067323"/>
            <a:chExt cx="4990050" cy="1239470"/>
          </a:xfrm>
        </p:grpSpPr>
        <p:grpSp>
          <p:nvGrpSpPr>
            <p:cNvPr id="37" name="Fitbit"/>
            <p:cNvGrpSpPr/>
            <p:nvPr/>
          </p:nvGrpSpPr>
          <p:grpSpPr>
            <a:xfrm>
              <a:off x="9503983" y="2067323"/>
              <a:ext cx="1770571" cy="1239470"/>
              <a:chOff x="9857536" y="2506280"/>
              <a:chExt cx="1770571" cy="1239470"/>
            </a:xfrm>
          </p:grpSpPr>
          <p:pic>
            <p:nvPicPr>
              <p:cNvPr id="18" name="Picture 17">
                <a:hlinkClick r:id="rId14"/>
              </p:cNvPr>
              <p:cNvPicPr>
                <a:picLocks noChangeAspect="1"/>
              </p:cNvPicPr>
              <p:nvPr/>
            </p:nvPicPr>
            <p:blipFill rotWithShape="1">
              <a:blip r:embed="rId15" cstate="print">
                <a:extLst>
                  <a:ext uri="{28A0092B-C50C-407E-A947-70E740481C1C}">
                    <a14:useLocalDpi xmlns:a14="http://schemas.microsoft.com/office/drawing/2010/main" val="0"/>
                  </a:ext>
                </a:extLst>
              </a:blip>
              <a:srcRect l="30620" t="15665" r="29544" b="5447"/>
              <a:stretch/>
            </p:blipFill>
            <p:spPr>
              <a:xfrm>
                <a:off x="9857536" y="2506280"/>
                <a:ext cx="418976" cy="1239470"/>
              </a:xfrm>
              <a:prstGeom prst="rect">
                <a:avLst/>
              </a:prstGeom>
            </p:spPr>
          </p:pic>
          <p:pic>
            <p:nvPicPr>
              <p:cNvPr id="21" name="Picture 20">
                <a:hlinkClick r:id="rId14"/>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05253" y="2751040"/>
                <a:ext cx="1222854" cy="402443"/>
              </a:xfrm>
              <a:prstGeom prst="rect">
                <a:avLst/>
              </a:prstGeom>
            </p:spPr>
          </p:pic>
        </p:grpSp>
        <p:cxnSp>
          <p:nvCxnSpPr>
            <p:cNvPr id="62" name="Straight Connector 61"/>
            <p:cNvCxnSpPr/>
            <p:nvPr/>
          </p:nvCxnSpPr>
          <p:spPr>
            <a:xfrm flipH="1">
              <a:off x="6284504" y="2579723"/>
              <a:ext cx="30607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1" name="Garmin"/>
          <p:cNvGrpSpPr/>
          <p:nvPr/>
        </p:nvGrpSpPr>
        <p:grpSpPr>
          <a:xfrm>
            <a:off x="6784158" y="3267828"/>
            <a:ext cx="4458068" cy="891927"/>
            <a:chOff x="6784158" y="3267828"/>
            <a:chExt cx="4458068" cy="891927"/>
          </a:xfrm>
        </p:grpSpPr>
        <p:cxnSp>
          <p:nvCxnSpPr>
            <p:cNvPr id="63" name="Straight Connector 62"/>
            <p:cNvCxnSpPr/>
            <p:nvPr/>
          </p:nvCxnSpPr>
          <p:spPr>
            <a:xfrm flipH="1">
              <a:off x="6784158" y="3672523"/>
              <a:ext cx="2473523"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7" name="Garmin Forerunner"/>
            <p:cNvGrpSpPr/>
            <p:nvPr/>
          </p:nvGrpSpPr>
          <p:grpSpPr>
            <a:xfrm>
              <a:off x="9401129" y="3267828"/>
              <a:ext cx="1841097" cy="891927"/>
              <a:chOff x="9368575" y="4596631"/>
              <a:chExt cx="1841097" cy="891927"/>
            </a:xfrm>
          </p:grpSpPr>
          <p:pic>
            <p:nvPicPr>
              <p:cNvPr id="65" name="Picture 64">
                <a:hlinkClick r:id="rId17"/>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368575" y="4596631"/>
                <a:ext cx="706496" cy="891927"/>
              </a:xfrm>
              <a:prstGeom prst="rect">
                <a:avLst/>
              </a:prstGeom>
            </p:spPr>
          </p:pic>
          <p:pic>
            <p:nvPicPr>
              <p:cNvPr id="66" name="Picture 65">
                <a:hlinkClick r:id="rId17"/>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16581" y="4894108"/>
                <a:ext cx="1093091" cy="296972"/>
              </a:xfrm>
              <a:prstGeom prst="rect">
                <a:avLst/>
              </a:prstGeom>
            </p:spPr>
          </p:pic>
        </p:grpSp>
      </p:grpSp>
      <p:grpSp>
        <p:nvGrpSpPr>
          <p:cNvPr id="114" name="HAPIFork"/>
          <p:cNvGrpSpPr/>
          <p:nvPr/>
        </p:nvGrpSpPr>
        <p:grpSpPr>
          <a:xfrm>
            <a:off x="415887" y="2992801"/>
            <a:ext cx="5868617" cy="813389"/>
            <a:chOff x="415887" y="2992801"/>
            <a:chExt cx="5868617" cy="813389"/>
          </a:xfrm>
        </p:grpSpPr>
        <p:grpSp>
          <p:nvGrpSpPr>
            <p:cNvPr id="71" name="HAPIfork"/>
            <p:cNvGrpSpPr/>
            <p:nvPr/>
          </p:nvGrpSpPr>
          <p:grpSpPr>
            <a:xfrm>
              <a:off x="415887" y="2992801"/>
              <a:ext cx="2438400" cy="813389"/>
              <a:chOff x="415887" y="2992801"/>
              <a:chExt cx="2438400" cy="813389"/>
            </a:xfrm>
          </p:grpSpPr>
          <p:pic>
            <p:nvPicPr>
              <p:cNvPr id="69" name="Picture 68">
                <a:hlinkClick r:id="rId20"/>
              </p:cNvPr>
              <p:cNvPicPr>
                <a:picLocks noChangeAspect="1"/>
              </p:cNvPicPr>
              <p:nvPr/>
            </p:nvPicPr>
            <p:blipFill rotWithShape="1">
              <a:blip r:embed="rId21" cstate="print">
                <a:extLst>
                  <a:ext uri="{28A0092B-C50C-407E-A947-70E740481C1C}">
                    <a14:useLocalDpi xmlns:a14="http://schemas.microsoft.com/office/drawing/2010/main" val="0"/>
                  </a:ext>
                </a:extLst>
              </a:blip>
              <a:srcRect l="44584" r="44583"/>
              <a:stretch/>
            </p:blipFill>
            <p:spPr>
              <a:xfrm rot="16200000" flipH="1">
                <a:off x="1458980" y="1949708"/>
                <a:ext cx="352213" cy="2438400"/>
              </a:xfrm>
              <a:prstGeom prst="rect">
                <a:avLst/>
              </a:prstGeom>
            </p:spPr>
          </p:pic>
          <p:pic>
            <p:nvPicPr>
              <p:cNvPr id="70" name="Picture 69">
                <a:hlinkClick r:id="rId20"/>
              </p:cNvPr>
              <p:cNvPicPr>
                <a:picLocks noChangeAspect="1"/>
              </p:cNvPicPr>
              <p:nvPr/>
            </p:nvPicPr>
            <p:blipFill rotWithShape="1">
              <a:blip r:embed="rId22" cstate="print">
                <a:extLst>
                  <a:ext uri="{28A0092B-C50C-407E-A947-70E740481C1C}">
                    <a14:useLocalDpi xmlns:a14="http://schemas.microsoft.com/office/drawing/2010/main" val="0"/>
                  </a:ext>
                </a:extLst>
              </a:blip>
              <a:srcRect t="34093" b="32647"/>
              <a:stretch/>
            </p:blipFill>
            <p:spPr>
              <a:xfrm>
                <a:off x="445239" y="3356606"/>
                <a:ext cx="2345653" cy="449584"/>
              </a:xfrm>
              <a:prstGeom prst="rect">
                <a:avLst/>
              </a:prstGeom>
            </p:spPr>
          </p:pic>
        </p:grpSp>
        <p:cxnSp>
          <p:nvCxnSpPr>
            <p:cNvPr id="72" name="Straight Connector 71"/>
            <p:cNvCxnSpPr/>
            <p:nvPr/>
          </p:nvCxnSpPr>
          <p:spPr>
            <a:xfrm flipH="1">
              <a:off x="2984500" y="3145367"/>
              <a:ext cx="3300004"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Tile"/>
          <p:cNvGrpSpPr/>
          <p:nvPr/>
        </p:nvGrpSpPr>
        <p:grpSpPr>
          <a:xfrm>
            <a:off x="6714739" y="4130340"/>
            <a:ext cx="4196038" cy="974938"/>
            <a:chOff x="6714739" y="4130340"/>
            <a:chExt cx="4196038" cy="974938"/>
          </a:xfrm>
        </p:grpSpPr>
        <p:grpSp>
          <p:nvGrpSpPr>
            <p:cNvPr id="102" name="Tile"/>
            <p:cNvGrpSpPr/>
            <p:nvPr/>
          </p:nvGrpSpPr>
          <p:grpSpPr>
            <a:xfrm>
              <a:off x="9398354" y="4320835"/>
              <a:ext cx="1512423" cy="784443"/>
              <a:chOff x="9398354" y="4320835"/>
              <a:chExt cx="1512423" cy="784443"/>
            </a:xfrm>
          </p:grpSpPr>
          <p:pic>
            <p:nvPicPr>
              <p:cNvPr id="100" name="Picture 99">
                <a:hlinkClick r:id="rId23"/>
              </p:cNvPr>
              <p:cNvPicPr>
                <a:picLocks noChangeAspect="1"/>
              </p:cNvPicPr>
              <p:nvPr/>
            </p:nvPicPr>
            <p:blipFill>
              <a:blip r:embed="rId24"/>
              <a:stretch>
                <a:fillRect/>
              </a:stretch>
            </p:blipFill>
            <p:spPr>
              <a:xfrm>
                <a:off x="9398354" y="4320835"/>
                <a:ext cx="708852" cy="784443"/>
              </a:xfrm>
              <a:prstGeom prst="rect">
                <a:avLst/>
              </a:prstGeom>
            </p:spPr>
          </p:pic>
          <p:pic>
            <p:nvPicPr>
              <p:cNvPr id="101" name="Picture 100">
                <a:hlinkClick r:id="rId23"/>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15477" y="4465406"/>
                <a:ext cx="495300" cy="495300"/>
              </a:xfrm>
              <a:prstGeom prst="rect">
                <a:avLst/>
              </a:prstGeom>
            </p:spPr>
          </p:pic>
        </p:grpSp>
        <p:grpSp>
          <p:nvGrpSpPr>
            <p:cNvPr id="107" name="Group 106"/>
            <p:cNvGrpSpPr/>
            <p:nvPr/>
          </p:nvGrpSpPr>
          <p:grpSpPr>
            <a:xfrm>
              <a:off x="6875225" y="4211472"/>
              <a:ext cx="2382457" cy="549334"/>
              <a:chOff x="6875225" y="4211472"/>
              <a:chExt cx="2382457" cy="549334"/>
            </a:xfrm>
          </p:grpSpPr>
          <p:cxnSp>
            <p:nvCxnSpPr>
              <p:cNvPr id="103" name="Straight Connector 102"/>
              <p:cNvCxnSpPr/>
              <p:nvPr/>
            </p:nvCxnSpPr>
            <p:spPr>
              <a:xfrm flipH="1">
                <a:off x="7814854" y="4760806"/>
                <a:ext cx="144282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endCxn id="108" idx="6"/>
              </p:cNvCxnSpPr>
              <p:nvPr/>
            </p:nvCxnSpPr>
            <p:spPr>
              <a:xfrm flipH="1" flipV="1">
                <a:off x="6875225" y="4211472"/>
                <a:ext cx="980616" cy="549334"/>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8" name="Freeform 107"/>
            <p:cNvSpPr/>
            <p:nvPr/>
          </p:nvSpPr>
          <p:spPr>
            <a:xfrm rot="73710">
              <a:off x="6714739" y="4130340"/>
              <a:ext cx="158823" cy="315677"/>
            </a:xfrm>
            <a:custGeom>
              <a:avLst/>
              <a:gdLst>
                <a:gd name="connsiteX0" fmla="*/ 635876 w 1271752"/>
                <a:gd name="connsiteY0" fmla="*/ 115615 h 2527740"/>
                <a:gd name="connsiteX1" fmla="*/ 462456 w 1271752"/>
                <a:gd name="connsiteY1" fmla="*/ 289035 h 2527740"/>
                <a:gd name="connsiteX2" fmla="*/ 635876 w 1271752"/>
                <a:gd name="connsiteY2" fmla="*/ 462455 h 2527740"/>
                <a:gd name="connsiteX3" fmla="*/ 809296 w 1271752"/>
                <a:gd name="connsiteY3" fmla="*/ 289035 h 2527740"/>
                <a:gd name="connsiteX4" fmla="*/ 635876 w 1271752"/>
                <a:gd name="connsiteY4" fmla="*/ 115615 h 2527740"/>
                <a:gd name="connsiteX5" fmla="*/ 635876 w 1271752"/>
                <a:gd name="connsiteY5" fmla="*/ 0 h 2527740"/>
                <a:gd name="connsiteX6" fmla="*/ 1271752 w 1271752"/>
                <a:gd name="connsiteY6" fmla="*/ 635876 h 2527740"/>
                <a:gd name="connsiteX7" fmla="*/ 991401 w 1271752"/>
                <a:gd name="connsiteY7" fmla="*/ 1163155 h 2527740"/>
                <a:gd name="connsiteX8" fmla="*/ 949876 w 1271752"/>
                <a:gd name="connsiteY8" fmla="*/ 1185693 h 2527740"/>
                <a:gd name="connsiteX9" fmla="*/ 949876 w 1271752"/>
                <a:gd name="connsiteY9" fmla="*/ 2394313 h 2527740"/>
                <a:gd name="connsiteX10" fmla="*/ 503177 w 1271752"/>
                <a:gd name="connsiteY10" fmla="*/ 2527740 h 2527740"/>
                <a:gd name="connsiteX11" fmla="*/ 321877 w 1271752"/>
                <a:gd name="connsiteY11" fmla="*/ 2346440 h 2527740"/>
                <a:gd name="connsiteX12" fmla="*/ 321877 w 1271752"/>
                <a:gd name="connsiteY12" fmla="*/ 2104918 h 2527740"/>
                <a:gd name="connsiteX13" fmla="*/ 546117 w 1271752"/>
                <a:gd name="connsiteY13" fmla="*/ 1974859 h 2527740"/>
                <a:gd name="connsiteX14" fmla="*/ 321877 w 1271752"/>
                <a:gd name="connsiteY14" fmla="*/ 1844800 h 2527740"/>
                <a:gd name="connsiteX15" fmla="*/ 321877 w 1271752"/>
                <a:gd name="connsiteY15" fmla="*/ 1545808 h 2527740"/>
                <a:gd name="connsiteX16" fmla="*/ 546117 w 1271752"/>
                <a:gd name="connsiteY16" fmla="*/ 1415749 h 2527740"/>
                <a:gd name="connsiteX17" fmla="*/ 321877 w 1271752"/>
                <a:gd name="connsiteY17" fmla="*/ 1285690 h 2527740"/>
                <a:gd name="connsiteX18" fmla="*/ 321877 w 1271752"/>
                <a:gd name="connsiteY18" fmla="*/ 1185694 h 2527740"/>
                <a:gd name="connsiteX19" fmla="*/ 280352 w 1271752"/>
                <a:gd name="connsiteY19" fmla="*/ 1163155 h 2527740"/>
                <a:gd name="connsiteX20" fmla="*/ 0 w 1271752"/>
                <a:gd name="connsiteY20" fmla="*/ 635876 h 2527740"/>
                <a:gd name="connsiteX21" fmla="*/ 635876 w 1271752"/>
                <a:gd name="connsiteY21" fmla="*/ 0 h 252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1752" h="2527740">
                  <a:moveTo>
                    <a:pt x="635876" y="115615"/>
                  </a:moveTo>
                  <a:cubicBezTo>
                    <a:pt x="540099" y="115615"/>
                    <a:pt x="462456" y="193258"/>
                    <a:pt x="462456" y="289035"/>
                  </a:cubicBezTo>
                  <a:cubicBezTo>
                    <a:pt x="462456" y="384812"/>
                    <a:pt x="540099" y="462455"/>
                    <a:pt x="635876" y="462455"/>
                  </a:cubicBezTo>
                  <a:cubicBezTo>
                    <a:pt x="731653" y="462455"/>
                    <a:pt x="809296" y="384812"/>
                    <a:pt x="809296" y="289035"/>
                  </a:cubicBezTo>
                  <a:cubicBezTo>
                    <a:pt x="809296" y="193258"/>
                    <a:pt x="731653" y="115615"/>
                    <a:pt x="635876" y="115615"/>
                  </a:cubicBezTo>
                  <a:close/>
                  <a:moveTo>
                    <a:pt x="635876" y="0"/>
                  </a:moveTo>
                  <a:cubicBezTo>
                    <a:pt x="987061" y="0"/>
                    <a:pt x="1271752" y="284691"/>
                    <a:pt x="1271752" y="635876"/>
                  </a:cubicBezTo>
                  <a:cubicBezTo>
                    <a:pt x="1271752" y="855367"/>
                    <a:pt x="1160545" y="1048883"/>
                    <a:pt x="991401" y="1163155"/>
                  </a:cubicBezTo>
                  <a:lnTo>
                    <a:pt x="949876" y="1185693"/>
                  </a:lnTo>
                  <a:lnTo>
                    <a:pt x="949876" y="2394313"/>
                  </a:lnTo>
                  <a:lnTo>
                    <a:pt x="503177" y="2527740"/>
                  </a:lnTo>
                  <a:lnTo>
                    <a:pt x="321877" y="2346440"/>
                  </a:lnTo>
                  <a:lnTo>
                    <a:pt x="321877" y="2104918"/>
                  </a:lnTo>
                  <a:lnTo>
                    <a:pt x="546117" y="1974859"/>
                  </a:lnTo>
                  <a:lnTo>
                    <a:pt x="321877" y="1844800"/>
                  </a:lnTo>
                  <a:lnTo>
                    <a:pt x="321877" y="1545808"/>
                  </a:lnTo>
                  <a:lnTo>
                    <a:pt x="546117" y="1415749"/>
                  </a:lnTo>
                  <a:lnTo>
                    <a:pt x="321877" y="1285690"/>
                  </a:lnTo>
                  <a:lnTo>
                    <a:pt x="321877" y="1185694"/>
                  </a:lnTo>
                  <a:lnTo>
                    <a:pt x="280352" y="1163155"/>
                  </a:lnTo>
                  <a:cubicBezTo>
                    <a:pt x="111208" y="1048883"/>
                    <a:pt x="0" y="855367"/>
                    <a:pt x="0" y="635876"/>
                  </a:cubicBezTo>
                  <a:cubicBezTo>
                    <a:pt x="0" y="284691"/>
                    <a:pt x="284691" y="0"/>
                    <a:pt x="635876" y="0"/>
                  </a:cubicBez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19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Heineken’s “Smart bottle”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050" y="1675448"/>
            <a:ext cx="7062110" cy="3786996"/>
          </a:xfrm>
          <a:prstGeom prst="rect">
            <a:avLst/>
          </a:prstGeom>
        </p:spPr>
      </p:pic>
      <p:sp>
        <p:nvSpPr>
          <p:cNvPr id="9" name="Freeform 8">
            <a:hlinkClick r:id="rId4"/>
          </p:cNvPr>
          <p:cNvSpPr/>
          <p:nvPr/>
        </p:nvSpPr>
        <p:spPr>
          <a:xfrm rot="16200000">
            <a:off x="5897801" y="5675649"/>
            <a:ext cx="365918" cy="631499"/>
          </a:xfrm>
          <a:custGeom>
            <a:avLst/>
            <a:gdLst>
              <a:gd name="connsiteX0" fmla="*/ 1588738 w 1588738"/>
              <a:gd name="connsiteY0" fmla="*/ 2741832 h 2741832"/>
              <a:gd name="connsiteX1" fmla="*/ 856 w 1588738"/>
              <a:gd name="connsiteY1" fmla="*/ 2741832 h 2741832"/>
              <a:gd name="connsiteX2" fmla="*/ 353631 w 1588738"/>
              <a:gd name="connsiteY2" fmla="*/ 2133600 h 2741832"/>
              <a:gd name="connsiteX3" fmla="*/ 254005 w 1588738"/>
              <a:gd name="connsiteY3" fmla="*/ 2133600 h 2741832"/>
              <a:gd name="connsiteX4" fmla="*/ 0 w 1588738"/>
              <a:gd name="connsiteY4" fmla="*/ 1879595 h 2741832"/>
              <a:gd name="connsiteX5" fmla="*/ 0 w 1588738"/>
              <a:gd name="connsiteY5" fmla="*/ 254005 h 2741832"/>
              <a:gd name="connsiteX6" fmla="*/ 254005 w 1588738"/>
              <a:gd name="connsiteY6" fmla="*/ 0 h 2741832"/>
              <a:gd name="connsiteX7" fmla="*/ 1269995 w 1588738"/>
              <a:gd name="connsiteY7" fmla="*/ 0 h 2741832"/>
              <a:gd name="connsiteX8" fmla="*/ 1524000 w 1588738"/>
              <a:gd name="connsiteY8" fmla="*/ 254005 h 2741832"/>
              <a:gd name="connsiteX9" fmla="*/ 1524000 w 1588738"/>
              <a:gd name="connsiteY9" fmla="*/ 1879595 h 2741832"/>
              <a:gd name="connsiteX10" fmla="*/ 1269995 w 1588738"/>
              <a:gd name="connsiteY10" fmla="*/ 2133600 h 2741832"/>
              <a:gd name="connsiteX11" fmla="*/ 1235964 w 1588738"/>
              <a:gd name="connsiteY11" fmla="*/ 2133600 h 2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8738" h="2741832">
                <a:moveTo>
                  <a:pt x="1588738" y="2741832"/>
                </a:moveTo>
                <a:lnTo>
                  <a:pt x="856" y="2741832"/>
                </a:lnTo>
                <a:lnTo>
                  <a:pt x="353631" y="2133600"/>
                </a:lnTo>
                <a:lnTo>
                  <a:pt x="254005" y="2133600"/>
                </a:lnTo>
                <a:cubicBezTo>
                  <a:pt x="113722" y="2133600"/>
                  <a:pt x="0" y="2019878"/>
                  <a:pt x="0" y="1879595"/>
                </a:cubicBezTo>
                <a:lnTo>
                  <a:pt x="0" y="254005"/>
                </a:lnTo>
                <a:cubicBezTo>
                  <a:pt x="0" y="113722"/>
                  <a:pt x="113722" y="0"/>
                  <a:pt x="254005" y="0"/>
                </a:cubicBezTo>
                <a:lnTo>
                  <a:pt x="1269995" y="0"/>
                </a:lnTo>
                <a:cubicBezTo>
                  <a:pt x="1410278" y="0"/>
                  <a:pt x="1524000" y="113722"/>
                  <a:pt x="1524000" y="254005"/>
                </a:cubicBezTo>
                <a:lnTo>
                  <a:pt x="1524000" y="1879595"/>
                </a:lnTo>
                <a:cubicBezTo>
                  <a:pt x="1524000" y="2019878"/>
                  <a:pt x="1410278" y="2133600"/>
                  <a:pt x="1269995" y="2133600"/>
                </a:cubicBezTo>
                <a:lnTo>
                  <a:pt x="1235964" y="21336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663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Placemeter</a:t>
            </a:r>
            <a:endParaRPr lang="en-US" dirty="0"/>
          </a:p>
        </p:txBody>
      </p:sp>
      <p:pic>
        <p:nvPicPr>
          <p:cNvPr id="3" name="Picture 2"/>
          <p:cNvPicPr>
            <a:picLocks noChangeAspect="1"/>
          </p:cNvPicPr>
          <p:nvPr/>
        </p:nvPicPr>
        <p:blipFill rotWithShape="1">
          <a:blip r:embed="rId2"/>
          <a:srcRect t="12856" b="3751"/>
          <a:stretch/>
        </p:blipFill>
        <p:spPr>
          <a:xfrm>
            <a:off x="2606041" y="1675448"/>
            <a:ext cx="6892008" cy="4329108"/>
          </a:xfrm>
          <a:prstGeom prst="rect">
            <a:avLst/>
          </a:prstGeom>
        </p:spPr>
      </p:pic>
      <p:sp>
        <p:nvSpPr>
          <p:cNvPr id="4" name="Freeform 3">
            <a:hlinkClick r:id="rId3"/>
          </p:cNvPr>
          <p:cNvSpPr/>
          <p:nvPr/>
        </p:nvSpPr>
        <p:spPr>
          <a:xfrm rot="16200000">
            <a:off x="5897801" y="6222290"/>
            <a:ext cx="365918" cy="631499"/>
          </a:xfrm>
          <a:custGeom>
            <a:avLst/>
            <a:gdLst>
              <a:gd name="connsiteX0" fmla="*/ 1588738 w 1588738"/>
              <a:gd name="connsiteY0" fmla="*/ 2741832 h 2741832"/>
              <a:gd name="connsiteX1" fmla="*/ 856 w 1588738"/>
              <a:gd name="connsiteY1" fmla="*/ 2741832 h 2741832"/>
              <a:gd name="connsiteX2" fmla="*/ 353631 w 1588738"/>
              <a:gd name="connsiteY2" fmla="*/ 2133600 h 2741832"/>
              <a:gd name="connsiteX3" fmla="*/ 254005 w 1588738"/>
              <a:gd name="connsiteY3" fmla="*/ 2133600 h 2741832"/>
              <a:gd name="connsiteX4" fmla="*/ 0 w 1588738"/>
              <a:gd name="connsiteY4" fmla="*/ 1879595 h 2741832"/>
              <a:gd name="connsiteX5" fmla="*/ 0 w 1588738"/>
              <a:gd name="connsiteY5" fmla="*/ 254005 h 2741832"/>
              <a:gd name="connsiteX6" fmla="*/ 254005 w 1588738"/>
              <a:gd name="connsiteY6" fmla="*/ 0 h 2741832"/>
              <a:gd name="connsiteX7" fmla="*/ 1269995 w 1588738"/>
              <a:gd name="connsiteY7" fmla="*/ 0 h 2741832"/>
              <a:gd name="connsiteX8" fmla="*/ 1524000 w 1588738"/>
              <a:gd name="connsiteY8" fmla="*/ 254005 h 2741832"/>
              <a:gd name="connsiteX9" fmla="*/ 1524000 w 1588738"/>
              <a:gd name="connsiteY9" fmla="*/ 1879595 h 2741832"/>
              <a:gd name="connsiteX10" fmla="*/ 1269995 w 1588738"/>
              <a:gd name="connsiteY10" fmla="*/ 2133600 h 2741832"/>
              <a:gd name="connsiteX11" fmla="*/ 1235964 w 1588738"/>
              <a:gd name="connsiteY11" fmla="*/ 2133600 h 2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8738" h="2741832">
                <a:moveTo>
                  <a:pt x="1588738" y="2741832"/>
                </a:moveTo>
                <a:lnTo>
                  <a:pt x="856" y="2741832"/>
                </a:lnTo>
                <a:lnTo>
                  <a:pt x="353631" y="2133600"/>
                </a:lnTo>
                <a:lnTo>
                  <a:pt x="254005" y="2133600"/>
                </a:lnTo>
                <a:cubicBezTo>
                  <a:pt x="113722" y="2133600"/>
                  <a:pt x="0" y="2019878"/>
                  <a:pt x="0" y="1879595"/>
                </a:cubicBezTo>
                <a:lnTo>
                  <a:pt x="0" y="254005"/>
                </a:lnTo>
                <a:cubicBezTo>
                  <a:pt x="0" y="113722"/>
                  <a:pt x="113722" y="0"/>
                  <a:pt x="254005" y="0"/>
                </a:cubicBezTo>
                <a:lnTo>
                  <a:pt x="1269995" y="0"/>
                </a:lnTo>
                <a:cubicBezTo>
                  <a:pt x="1410278" y="0"/>
                  <a:pt x="1524000" y="113722"/>
                  <a:pt x="1524000" y="254005"/>
                </a:cubicBezTo>
                <a:lnTo>
                  <a:pt x="1524000" y="1879595"/>
                </a:lnTo>
                <a:cubicBezTo>
                  <a:pt x="1524000" y="2019878"/>
                  <a:pt x="1410278" y="2133600"/>
                  <a:pt x="1269995" y="2133600"/>
                </a:cubicBezTo>
                <a:lnTo>
                  <a:pt x="1235964" y="21336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79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Stateha\AppData\Local\Temp\SNAGHTMLa8d5a37.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7620000" cy="692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7176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better mousetrap</a:t>
            </a:r>
            <a:endParaRPr lang="en-US" dirty="0"/>
          </a:p>
        </p:txBody>
      </p:sp>
      <p:pic>
        <p:nvPicPr>
          <p:cNvPr id="4" name="Content Placeholder 3"/>
          <p:cNvPicPr>
            <a:picLocks noGrp="1" noChangeAspect="1"/>
          </p:cNvPicPr>
          <p:nvPr>
            <p:ph idx="1"/>
          </p:nvPr>
        </p:nvPicPr>
        <p:blipFill>
          <a:blip r:embed="rId2"/>
          <a:stretch>
            <a:fillRect/>
          </a:stretch>
        </p:blipFill>
        <p:spPr>
          <a:xfrm>
            <a:off x="838200" y="1599885"/>
            <a:ext cx="10515600" cy="3390714"/>
          </a:xfrm>
          <a:prstGeom prst="rect">
            <a:avLst/>
          </a:prstGeom>
        </p:spPr>
      </p:pic>
      <p:grpSp>
        <p:nvGrpSpPr>
          <p:cNvPr id="6" name="Trap"/>
          <p:cNvGrpSpPr/>
          <p:nvPr/>
        </p:nvGrpSpPr>
        <p:grpSpPr>
          <a:xfrm>
            <a:off x="3434828" y="5513970"/>
            <a:ext cx="2042729" cy="726629"/>
            <a:chOff x="5301913" y="4815840"/>
            <a:chExt cx="3522049" cy="1252844"/>
          </a:xfrm>
        </p:grpSpPr>
        <p:grpSp>
          <p:nvGrpSpPr>
            <p:cNvPr id="27" name="Group 26"/>
            <p:cNvGrpSpPr/>
            <p:nvPr/>
          </p:nvGrpSpPr>
          <p:grpSpPr>
            <a:xfrm>
              <a:off x="5301913" y="4815840"/>
              <a:ext cx="2090038" cy="1179631"/>
              <a:chOff x="5301913" y="4815840"/>
              <a:chExt cx="2090038" cy="1179631"/>
            </a:xfrm>
          </p:grpSpPr>
          <p:grpSp>
            <p:nvGrpSpPr>
              <p:cNvPr id="31" name="Group 30"/>
              <p:cNvGrpSpPr/>
              <p:nvPr/>
            </p:nvGrpSpPr>
            <p:grpSpPr>
              <a:xfrm>
                <a:off x="5301913" y="4815840"/>
                <a:ext cx="2090038" cy="1179631"/>
                <a:chOff x="4517856" y="3931262"/>
                <a:chExt cx="5994400" cy="3383279"/>
              </a:xfrm>
            </p:grpSpPr>
            <p:sp>
              <p:nvSpPr>
                <p:cNvPr id="34" name="Freeform 33"/>
                <p:cNvSpPr/>
                <p:nvPr/>
              </p:nvSpPr>
              <p:spPr>
                <a:xfrm>
                  <a:off x="4517856" y="3931262"/>
                  <a:ext cx="5994400" cy="3149600"/>
                </a:xfrm>
                <a:custGeom>
                  <a:avLst/>
                  <a:gdLst>
                    <a:gd name="connsiteX0" fmla="*/ 1026160 w 5994400"/>
                    <a:gd name="connsiteY0" fmla="*/ 3149600 h 3149600"/>
                    <a:gd name="connsiteX1" fmla="*/ 5994400 w 5994400"/>
                    <a:gd name="connsiteY1" fmla="*/ 1727200 h 3149600"/>
                    <a:gd name="connsiteX2" fmla="*/ 5994400 w 5994400"/>
                    <a:gd name="connsiteY2" fmla="*/ 1727200 h 3149600"/>
                    <a:gd name="connsiteX3" fmla="*/ 4744720 w 5994400"/>
                    <a:gd name="connsiteY3" fmla="*/ 0 h 3149600"/>
                    <a:gd name="connsiteX4" fmla="*/ 4744720 w 5994400"/>
                    <a:gd name="connsiteY4" fmla="*/ 0 h 3149600"/>
                    <a:gd name="connsiteX5" fmla="*/ 0 w 5994400"/>
                    <a:gd name="connsiteY5" fmla="*/ 1076960 h 3149600"/>
                    <a:gd name="connsiteX6" fmla="*/ 0 w 5994400"/>
                    <a:gd name="connsiteY6" fmla="*/ 1076960 h 3149600"/>
                    <a:gd name="connsiteX7" fmla="*/ 1026160 w 5994400"/>
                    <a:gd name="connsiteY7" fmla="*/ 3149600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4400" h="3149600">
                      <a:moveTo>
                        <a:pt x="1026160" y="3149600"/>
                      </a:moveTo>
                      <a:lnTo>
                        <a:pt x="5994400" y="1727200"/>
                      </a:lnTo>
                      <a:lnTo>
                        <a:pt x="5994400" y="1727200"/>
                      </a:lnTo>
                      <a:lnTo>
                        <a:pt x="4744720" y="0"/>
                      </a:lnTo>
                      <a:lnTo>
                        <a:pt x="4744720" y="0"/>
                      </a:lnTo>
                      <a:lnTo>
                        <a:pt x="0" y="1076960"/>
                      </a:lnTo>
                      <a:lnTo>
                        <a:pt x="0" y="1076960"/>
                      </a:lnTo>
                      <a:lnTo>
                        <a:pt x="1026160" y="3149600"/>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19761" y="5010126"/>
                  <a:ext cx="5992495" cy="2304415"/>
                </a:xfrm>
                <a:custGeom>
                  <a:avLst/>
                  <a:gdLst>
                    <a:gd name="connsiteX0" fmla="*/ 0 w 6441440"/>
                    <a:gd name="connsiteY0" fmla="*/ 0 h 2275840"/>
                    <a:gd name="connsiteX1" fmla="*/ 10160 w 6441440"/>
                    <a:gd name="connsiteY1" fmla="*/ 254000 h 2275840"/>
                    <a:gd name="connsiteX2" fmla="*/ 1036320 w 6441440"/>
                    <a:gd name="connsiteY2" fmla="*/ 2275840 h 2275840"/>
                    <a:gd name="connsiteX3" fmla="*/ 5994400 w 6441440"/>
                    <a:gd name="connsiteY3" fmla="*/ 802640 h 2275840"/>
                    <a:gd name="connsiteX4" fmla="*/ 5994400 w 6441440"/>
                    <a:gd name="connsiteY4" fmla="*/ 599440 h 2275840"/>
                    <a:gd name="connsiteX5" fmla="*/ 5994400 w 6441440"/>
                    <a:gd name="connsiteY5" fmla="*/ 599440 h 2275840"/>
                    <a:gd name="connsiteX6" fmla="*/ 6441440 w 6441440"/>
                    <a:gd name="connsiteY6" fmla="*/ 304800 h 2275840"/>
                    <a:gd name="connsiteX0" fmla="*/ 0 w 5994400"/>
                    <a:gd name="connsiteY0" fmla="*/ 0 h 2275840"/>
                    <a:gd name="connsiteX1" fmla="*/ 10160 w 5994400"/>
                    <a:gd name="connsiteY1" fmla="*/ 254000 h 2275840"/>
                    <a:gd name="connsiteX2" fmla="*/ 1036320 w 5994400"/>
                    <a:gd name="connsiteY2" fmla="*/ 2275840 h 2275840"/>
                    <a:gd name="connsiteX3" fmla="*/ 5994400 w 5994400"/>
                    <a:gd name="connsiteY3" fmla="*/ 802640 h 2275840"/>
                    <a:gd name="connsiteX4" fmla="*/ 5994400 w 5994400"/>
                    <a:gd name="connsiteY4" fmla="*/ 599440 h 2275840"/>
                    <a:gd name="connsiteX5" fmla="*/ 5994400 w 5994400"/>
                    <a:gd name="connsiteY5" fmla="*/ 599440 h 2275840"/>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5" fmla="*/ 5992495 w 5992495"/>
                    <a:gd name="connsiteY5"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58495 h 2304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2495" h="2304415">
                      <a:moveTo>
                        <a:pt x="0" y="0"/>
                      </a:moveTo>
                      <a:lnTo>
                        <a:pt x="8255" y="282575"/>
                      </a:lnTo>
                      <a:lnTo>
                        <a:pt x="1034415" y="2304415"/>
                      </a:lnTo>
                      <a:lnTo>
                        <a:pt x="5992495" y="831215"/>
                      </a:lnTo>
                      <a:lnTo>
                        <a:pt x="5992495" y="658495"/>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5549096" y="7079592"/>
                  <a:ext cx="5715" cy="232410"/>
                </a:xfrm>
                <a:custGeom>
                  <a:avLst/>
                  <a:gdLst>
                    <a:gd name="connsiteX0" fmla="*/ 40640 w 40640"/>
                    <a:gd name="connsiteY0" fmla="*/ 0 h 243840"/>
                    <a:gd name="connsiteX1" fmla="*/ 0 w 40640"/>
                    <a:gd name="connsiteY1" fmla="*/ 3048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0" fmla="*/ 27305 w 27305"/>
                    <a:gd name="connsiteY0" fmla="*/ 0 h 251460"/>
                    <a:gd name="connsiteX1" fmla="*/ 0 w 27305"/>
                    <a:gd name="connsiteY1" fmla="*/ 26670 h 251460"/>
                    <a:gd name="connsiteX2" fmla="*/ 7620 w 27305"/>
                    <a:gd name="connsiteY2" fmla="*/ 251460 h 251460"/>
                    <a:gd name="connsiteX0" fmla="*/ 25400 w 25400"/>
                    <a:gd name="connsiteY0" fmla="*/ 0 h 251460"/>
                    <a:gd name="connsiteX1" fmla="*/ 0 w 25400"/>
                    <a:gd name="connsiteY1" fmla="*/ 19050 h 251460"/>
                    <a:gd name="connsiteX2" fmla="*/ 5715 w 25400"/>
                    <a:gd name="connsiteY2" fmla="*/ 251460 h 251460"/>
                    <a:gd name="connsiteX0" fmla="*/ 0 w 5715"/>
                    <a:gd name="connsiteY0" fmla="*/ 0 h 232410"/>
                    <a:gd name="connsiteX1" fmla="*/ 5715 w 5715"/>
                    <a:gd name="connsiteY1" fmla="*/ 232410 h 232410"/>
                  </a:gdLst>
                  <a:ahLst/>
                  <a:cxnLst>
                    <a:cxn ang="0">
                      <a:pos x="connsiteX0" y="connsiteY0"/>
                    </a:cxn>
                    <a:cxn ang="0">
                      <a:pos x="connsiteX1" y="connsiteY1"/>
                    </a:cxn>
                  </a:cxnLst>
                  <a:rect l="l" t="t" r="r" b="b"/>
                  <a:pathLst>
                    <a:path w="5715" h="232410">
                      <a:moveTo>
                        <a:pt x="0" y="0"/>
                      </a:moveTo>
                      <a:lnTo>
                        <a:pt x="5715" y="232410"/>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05954" y="4286862"/>
                  <a:ext cx="3388350" cy="2164148"/>
                </a:xfrm>
                <a:custGeom>
                  <a:avLst/>
                  <a:gdLst>
                    <a:gd name="connsiteX0" fmla="*/ 2244200 w 3388350"/>
                    <a:gd name="connsiteY0" fmla="*/ 106594 h 2164148"/>
                    <a:gd name="connsiteX1" fmla="*/ 274984 w 3388350"/>
                    <a:gd name="connsiteY1" fmla="*/ 372210 h 2164148"/>
                    <a:gd name="connsiteX2" fmla="*/ 174233 w 3388350"/>
                    <a:gd name="connsiteY2" fmla="*/ 509597 h 2164148"/>
                    <a:gd name="connsiteX3" fmla="*/ 980238 w 3388350"/>
                    <a:gd name="connsiteY3" fmla="*/ 1947583 h 2164148"/>
                    <a:gd name="connsiteX4" fmla="*/ 1117625 w 3388350"/>
                    <a:gd name="connsiteY4" fmla="*/ 2057493 h 2164148"/>
                    <a:gd name="connsiteX5" fmla="*/ 3150955 w 3388350"/>
                    <a:gd name="connsiteY5" fmla="*/ 1782718 h 2164148"/>
                    <a:gd name="connsiteX6" fmla="*/ 3205910 w 3388350"/>
                    <a:gd name="connsiteY6" fmla="*/ 1645331 h 2164148"/>
                    <a:gd name="connsiteX7" fmla="*/ 2304303 w 3388350"/>
                    <a:gd name="connsiteY7" fmla="*/ 0 h 2164148"/>
                    <a:gd name="connsiteX8" fmla="*/ 3371103 w 3388350"/>
                    <a:gd name="connsiteY8" fmla="*/ 1706880 h 2164148"/>
                    <a:gd name="connsiteX9" fmla="*/ 3310143 w 3388350"/>
                    <a:gd name="connsiteY9" fmla="*/ 1859280 h 2164148"/>
                    <a:gd name="connsiteX10" fmla="*/ 1054623 w 3388350"/>
                    <a:gd name="connsiteY10" fmla="*/ 2164080 h 2164148"/>
                    <a:gd name="connsiteX11" fmla="*/ 902223 w 3388350"/>
                    <a:gd name="connsiteY11" fmla="*/ 2042160 h 2164148"/>
                    <a:gd name="connsiteX12" fmla="*/ 8143 w 3388350"/>
                    <a:gd name="connsiteY12" fmla="*/ 447040 h 2164148"/>
                    <a:gd name="connsiteX13" fmla="*/ 119903 w 3388350"/>
                    <a:gd name="connsiteY13" fmla="*/ 294640 h 216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350" h="2164148">
                      <a:moveTo>
                        <a:pt x="2244200" y="106594"/>
                      </a:moveTo>
                      <a:lnTo>
                        <a:pt x="274984" y="372210"/>
                      </a:lnTo>
                      <a:cubicBezTo>
                        <a:pt x="193315" y="384422"/>
                        <a:pt x="148282" y="455405"/>
                        <a:pt x="174233" y="509597"/>
                      </a:cubicBezTo>
                      <a:lnTo>
                        <a:pt x="980238" y="1947583"/>
                      </a:lnTo>
                      <a:cubicBezTo>
                        <a:pt x="998556" y="1997958"/>
                        <a:pt x="1076409" y="2059783"/>
                        <a:pt x="1117625" y="2057493"/>
                      </a:cubicBezTo>
                      <a:lnTo>
                        <a:pt x="3150955" y="1782718"/>
                      </a:lnTo>
                      <a:cubicBezTo>
                        <a:pt x="3210490" y="1775849"/>
                        <a:pt x="3242547" y="1688837"/>
                        <a:pt x="3205910" y="1645331"/>
                      </a:cubicBezTo>
                      <a:close/>
                      <a:moveTo>
                        <a:pt x="2304303" y="0"/>
                      </a:moveTo>
                      <a:lnTo>
                        <a:pt x="3371103" y="1706880"/>
                      </a:lnTo>
                      <a:cubicBezTo>
                        <a:pt x="3411743" y="1755140"/>
                        <a:pt x="3376183" y="1851660"/>
                        <a:pt x="3310143" y="1859280"/>
                      </a:cubicBezTo>
                      <a:lnTo>
                        <a:pt x="1054623" y="2164080"/>
                      </a:lnTo>
                      <a:cubicBezTo>
                        <a:pt x="1008903" y="2166620"/>
                        <a:pt x="922543" y="2098040"/>
                        <a:pt x="902223" y="2042160"/>
                      </a:cubicBezTo>
                      <a:lnTo>
                        <a:pt x="8143" y="447040"/>
                      </a:lnTo>
                      <a:cubicBezTo>
                        <a:pt x="-20644" y="386927"/>
                        <a:pt x="29310" y="308187"/>
                        <a:pt x="119903" y="29464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755086" y="5345337"/>
                  <a:ext cx="527552" cy="675536"/>
                </a:xfrm>
                <a:custGeom>
                  <a:avLst/>
                  <a:gdLst>
                    <a:gd name="connsiteX0" fmla="*/ 272415 w 520065"/>
                    <a:gd name="connsiteY0" fmla="*/ 613410 h 613410"/>
                    <a:gd name="connsiteX1" fmla="*/ 0 w 520065"/>
                    <a:gd name="connsiteY1" fmla="*/ 129540 h 613410"/>
                    <a:gd name="connsiteX2" fmla="*/ 253365 w 520065"/>
                    <a:gd name="connsiteY2" fmla="*/ 0 h 613410"/>
                    <a:gd name="connsiteX3" fmla="*/ 520065 w 520065"/>
                    <a:gd name="connsiteY3" fmla="*/ 476250 h 613410"/>
                    <a:gd name="connsiteX4" fmla="*/ 272415 w 520065"/>
                    <a:gd name="connsiteY4" fmla="*/ 613410 h 613410"/>
                    <a:gd name="connsiteX0" fmla="*/ 278584 w 526234"/>
                    <a:gd name="connsiteY0" fmla="*/ 613410 h 613410"/>
                    <a:gd name="connsiteX1" fmla="*/ 6169 w 526234"/>
                    <a:gd name="connsiteY1" fmla="*/ 129540 h 613410"/>
                    <a:gd name="connsiteX2" fmla="*/ 259534 w 526234"/>
                    <a:gd name="connsiteY2" fmla="*/ 0 h 613410"/>
                    <a:gd name="connsiteX3" fmla="*/ 526234 w 526234"/>
                    <a:gd name="connsiteY3" fmla="*/ 476250 h 613410"/>
                    <a:gd name="connsiteX4" fmla="*/ 278584 w 526234"/>
                    <a:gd name="connsiteY4" fmla="*/ 613410 h 613410"/>
                    <a:gd name="connsiteX0" fmla="*/ 277556 w 525206"/>
                    <a:gd name="connsiteY0" fmla="*/ 627268 h 627268"/>
                    <a:gd name="connsiteX1" fmla="*/ 5141 w 525206"/>
                    <a:gd name="connsiteY1" fmla="*/ 143398 h 627268"/>
                    <a:gd name="connsiteX2" fmla="*/ 258506 w 525206"/>
                    <a:gd name="connsiteY2" fmla="*/ 13858 h 627268"/>
                    <a:gd name="connsiteX3" fmla="*/ 525206 w 525206"/>
                    <a:gd name="connsiteY3" fmla="*/ 490108 h 627268"/>
                    <a:gd name="connsiteX4" fmla="*/ 277556 w 525206"/>
                    <a:gd name="connsiteY4" fmla="*/ 627268 h 627268"/>
                    <a:gd name="connsiteX0" fmla="*/ 272415 w 520065"/>
                    <a:gd name="connsiteY0" fmla="*/ 632728 h 632728"/>
                    <a:gd name="connsiteX1" fmla="*/ 0 w 520065"/>
                    <a:gd name="connsiteY1" fmla="*/ 148858 h 632728"/>
                    <a:gd name="connsiteX2" fmla="*/ 253365 w 520065"/>
                    <a:gd name="connsiteY2" fmla="*/ 19318 h 632728"/>
                    <a:gd name="connsiteX3" fmla="*/ 520065 w 520065"/>
                    <a:gd name="connsiteY3" fmla="*/ 495568 h 632728"/>
                    <a:gd name="connsiteX4" fmla="*/ 272415 w 520065"/>
                    <a:gd name="connsiteY4" fmla="*/ 632728 h 632728"/>
                    <a:gd name="connsiteX0" fmla="*/ 272415 w 520065"/>
                    <a:gd name="connsiteY0" fmla="*/ 621735 h 621735"/>
                    <a:gd name="connsiteX1" fmla="*/ 0 w 520065"/>
                    <a:gd name="connsiteY1" fmla="*/ 137865 h 621735"/>
                    <a:gd name="connsiteX2" fmla="*/ 253365 w 520065"/>
                    <a:gd name="connsiteY2" fmla="*/ 8325 h 621735"/>
                    <a:gd name="connsiteX3" fmla="*/ 520065 w 520065"/>
                    <a:gd name="connsiteY3" fmla="*/ 484575 h 621735"/>
                    <a:gd name="connsiteX4" fmla="*/ 272415 w 520065"/>
                    <a:gd name="connsiteY4" fmla="*/ 621735 h 621735"/>
                    <a:gd name="connsiteX0" fmla="*/ 272415 w 520065"/>
                    <a:gd name="connsiteY0" fmla="*/ 621735 h 639937"/>
                    <a:gd name="connsiteX1" fmla="*/ 0 w 520065"/>
                    <a:gd name="connsiteY1" fmla="*/ 137865 h 639937"/>
                    <a:gd name="connsiteX2" fmla="*/ 253365 w 520065"/>
                    <a:gd name="connsiteY2" fmla="*/ 8325 h 639937"/>
                    <a:gd name="connsiteX3" fmla="*/ 520065 w 520065"/>
                    <a:gd name="connsiteY3" fmla="*/ 484575 h 639937"/>
                    <a:gd name="connsiteX4" fmla="*/ 272415 w 520065"/>
                    <a:gd name="connsiteY4" fmla="*/ 621735 h 639937"/>
                    <a:gd name="connsiteX0" fmla="*/ 272415 w 539286"/>
                    <a:gd name="connsiteY0" fmla="*/ 621735 h 669505"/>
                    <a:gd name="connsiteX1" fmla="*/ 0 w 539286"/>
                    <a:gd name="connsiteY1" fmla="*/ 137865 h 669505"/>
                    <a:gd name="connsiteX2" fmla="*/ 253365 w 539286"/>
                    <a:gd name="connsiteY2" fmla="*/ 8325 h 669505"/>
                    <a:gd name="connsiteX3" fmla="*/ 520065 w 539286"/>
                    <a:gd name="connsiteY3" fmla="*/ 484575 h 669505"/>
                    <a:gd name="connsiteX4" fmla="*/ 272415 w 539286"/>
                    <a:gd name="connsiteY4" fmla="*/ 621735 h 669505"/>
                    <a:gd name="connsiteX0" fmla="*/ 272415 w 539381"/>
                    <a:gd name="connsiteY0" fmla="*/ 621735 h 696212"/>
                    <a:gd name="connsiteX1" fmla="*/ 0 w 539381"/>
                    <a:gd name="connsiteY1" fmla="*/ 137865 h 696212"/>
                    <a:gd name="connsiteX2" fmla="*/ 253365 w 539381"/>
                    <a:gd name="connsiteY2" fmla="*/ 8325 h 696212"/>
                    <a:gd name="connsiteX3" fmla="*/ 520065 w 539381"/>
                    <a:gd name="connsiteY3" fmla="*/ 484575 h 696212"/>
                    <a:gd name="connsiteX4" fmla="*/ 272415 w 539381"/>
                    <a:gd name="connsiteY4" fmla="*/ 621735 h 696212"/>
                    <a:gd name="connsiteX0" fmla="*/ 272415 w 538468"/>
                    <a:gd name="connsiteY0" fmla="*/ 621735 h 671995"/>
                    <a:gd name="connsiteX1" fmla="*/ 0 w 538468"/>
                    <a:gd name="connsiteY1" fmla="*/ 137865 h 671995"/>
                    <a:gd name="connsiteX2" fmla="*/ 253365 w 538468"/>
                    <a:gd name="connsiteY2" fmla="*/ 8325 h 671995"/>
                    <a:gd name="connsiteX3" fmla="*/ 520065 w 538468"/>
                    <a:gd name="connsiteY3" fmla="*/ 484575 h 671995"/>
                    <a:gd name="connsiteX4" fmla="*/ 272415 w 538468"/>
                    <a:gd name="connsiteY4" fmla="*/ 621735 h 671995"/>
                    <a:gd name="connsiteX0" fmla="*/ 272415 w 523493"/>
                    <a:gd name="connsiteY0" fmla="*/ 621735 h 660280"/>
                    <a:gd name="connsiteX1" fmla="*/ 0 w 523493"/>
                    <a:gd name="connsiteY1" fmla="*/ 137865 h 660280"/>
                    <a:gd name="connsiteX2" fmla="*/ 253365 w 523493"/>
                    <a:gd name="connsiteY2" fmla="*/ 8325 h 660280"/>
                    <a:gd name="connsiteX3" fmla="*/ 520065 w 523493"/>
                    <a:gd name="connsiteY3" fmla="*/ 484575 h 660280"/>
                    <a:gd name="connsiteX4" fmla="*/ 272415 w 523493"/>
                    <a:gd name="connsiteY4" fmla="*/ 621735 h 660280"/>
                    <a:gd name="connsiteX0" fmla="*/ 272415 w 521876"/>
                    <a:gd name="connsiteY0" fmla="*/ 621735 h 678767"/>
                    <a:gd name="connsiteX1" fmla="*/ 0 w 521876"/>
                    <a:gd name="connsiteY1" fmla="*/ 137865 h 678767"/>
                    <a:gd name="connsiteX2" fmla="*/ 253365 w 521876"/>
                    <a:gd name="connsiteY2" fmla="*/ 8325 h 678767"/>
                    <a:gd name="connsiteX3" fmla="*/ 520065 w 521876"/>
                    <a:gd name="connsiteY3" fmla="*/ 484575 h 678767"/>
                    <a:gd name="connsiteX4" fmla="*/ 365760 w 521876"/>
                    <a:gd name="connsiteY4" fmla="*/ 654120 h 678767"/>
                    <a:gd name="connsiteX5" fmla="*/ 272415 w 521876"/>
                    <a:gd name="connsiteY5" fmla="*/ 621735 h 678767"/>
                    <a:gd name="connsiteX0" fmla="*/ 272415 w 521876"/>
                    <a:gd name="connsiteY0" fmla="*/ 621735 h 690965"/>
                    <a:gd name="connsiteX1" fmla="*/ 0 w 521876"/>
                    <a:gd name="connsiteY1" fmla="*/ 137865 h 690965"/>
                    <a:gd name="connsiteX2" fmla="*/ 253365 w 521876"/>
                    <a:gd name="connsiteY2" fmla="*/ 8325 h 690965"/>
                    <a:gd name="connsiteX3" fmla="*/ 520065 w 521876"/>
                    <a:gd name="connsiteY3" fmla="*/ 484575 h 690965"/>
                    <a:gd name="connsiteX4" fmla="*/ 365760 w 521876"/>
                    <a:gd name="connsiteY4" fmla="*/ 675075 h 690965"/>
                    <a:gd name="connsiteX5" fmla="*/ 272415 w 521876"/>
                    <a:gd name="connsiteY5" fmla="*/ 621735 h 690965"/>
                    <a:gd name="connsiteX0" fmla="*/ 272415 w 521876"/>
                    <a:gd name="connsiteY0" fmla="*/ 621735 h 679590"/>
                    <a:gd name="connsiteX1" fmla="*/ 0 w 521876"/>
                    <a:gd name="connsiteY1" fmla="*/ 137865 h 679590"/>
                    <a:gd name="connsiteX2" fmla="*/ 253365 w 521876"/>
                    <a:gd name="connsiteY2" fmla="*/ 8325 h 679590"/>
                    <a:gd name="connsiteX3" fmla="*/ 520065 w 521876"/>
                    <a:gd name="connsiteY3" fmla="*/ 484575 h 679590"/>
                    <a:gd name="connsiteX4" fmla="*/ 365760 w 521876"/>
                    <a:gd name="connsiteY4" fmla="*/ 675075 h 679590"/>
                    <a:gd name="connsiteX5" fmla="*/ 272415 w 521876"/>
                    <a:gd name="connsiteY5" fmla="*/ 621735 h 679590"/>
                    <a:gd name="connsiteX0" fmla="*/ 272415 w 521876"/>
                    <a:gd name="connsiteY0" fmla="*/ 621735 h 681973"/>
                    <a:gd name="connsiteX1" fmla="*/ 0 w 521876"/>
                    <a:gd name="connsiteY1" fmla="*/ 137865 h 681973"/>
                    <a:gd name="connsiteX2" fmla="*/ 253365 w 521876"/>
                    <a:gd name="connsiteY2" fmla="*/ 8325 h 681973"/>
                    <a:gd name="connsiteX3" fmla="*/ 520065 w 521876"/>
                    <a:gd name="connsiteY3" fmla="*/ 484575 h 681973"/>
                    <a:gd name="connsiteX4" fmla="*/ 365760 w 521876"/>
                    <a:gd name="connsiteY4" fmla="*/ 675075 h 681973"/>
                    <a:gd name="connsiteX5" fmla="*/ 272415 w 521876"/>
                    <a:gd name="connsiteY5" fmla="*/ 621735 h 681973"/>
                    <a:gd name="connsiteX0" fmla="*/ 272415 w 521876"/>
                    <a:gd name="connsiteY0" fmla="*/ 621735 h 675536"/>
                    <a:gd name="connsiteX1" fmla="*/ 0 w 521876"/>
                    <a:gd name="connsiteY1" fmla="*/ 137865 h 675536"/>
                    <a:gd name="connsiteX2" fmla="*/ 253365 w 521876"/>
                    <a:gd name="connsiteY2" fmla="*/ 8325 h 675536"/>
                    <a:gd name="connsiteX3" fmla="*/ 520065 w 521876"/>
                    <a:gd name="connsiteY3" fmla="*/ 484575 h 675536"/>
                    <a:gd name="connsiteX4" fmla="*/ 365760 w 521876"/>
                    <a:gd name="connsiteY4" fmla="*/ 675075 h 675536"/>
                    <a:gd name="connsiteX5" fmla="*/ 272415 w 521876"/>
                    <a:gd name="connsiteY5" fmla="*/ 621735 h 675536"/>
                    <a:gd name="connsiteX0" fmla="*/ 272415 w 534741"/>
                    <a:gd name="connsiteY0" fmla="*/ 621735 h 675536"/>
                    <a:gd name="connsiteX1" fmla="*/ 0 w 534741"/>
                    <a:gd name="connsiteY1" fmla="*/ 137865 h 675536"/>
                    <a:gd name="connsiteX2" fmla="*/ 253365 w 534741"/>
                    <a:gd name="connsiteY2" fmla="*/ 8325 h 675536"/>
                    <a:gd name="connsiteX3" fmla="*/ 520065 w 534741"/>
                    <a:gd name="connsiteY3" fmla="*/ 484575 h 675536"/>
                    <a:gd name="connsiteX4" fmla="*/ 485775 w 534741"/>
                    <a:gd name="connsiteY4" fmla="*/ 591255 h 675536"/>
                    <a:gd name="connsiteX5" fmla="*/ 365760 w 534741"/>
                    <a:gd name="connsiteY5" fmla="*/ 675075 h 675536"/>
                    <a:gd name="connsiteX6" fmla="*/ 272415 w 534741"/>
                    <a:gd name="connsiteY6" fmla="*/ 621735 h 675536"/>
                    <a:gd name="connsiteX0" fmla="*/ 272415 w 536246"/>
                    <a:gd name="connsiteY0" fmla="*/ 621735 h 675536"/>
                    <a:gd name="connsiteX1" fmla="*/ 0 w 536246"/>
                    <a:gd name="connsiteY1" fmla="*/ 137865 h 675536"/>
                    <a:gd name="connsiteX2" fmla="*/ 253365 w 536246"/>
                    <a:gd name="connsiteY2" fmla="*/ 8325 h 675536"/>
                    <a:gd name="connsiteX3" fmla="*/ 520065 w 536246"/>
                    <a:gd name="connsiteY3" fmla="*/ 484575 h 675536"/>
                    <a:gd name="connsiteX4" fmla="*/ 493395 w 536246"/>
                    <a:gd name="connsiteY4" fmla="*/ 616020 h 675536"/>
                    <a:gd name="connsiteX5" fmla="*/ 365760 w 536246"/>
                    <a:gd name="connsiteY5" fmla="*/ 675075 h 675536"/>
                    <a:gd name="connsiteX6" fmla="*/ 272415 w 536246"/>
                    <a:gd name="connsiteY6" fmla="*/ 621735 h 675536"/>
                    <a:gd name="connsiteX0" fmla="*/ 272415 w 534897"/>
                    <a:gd name="connsiteY0" fmla="*/ 621735 h 675536"/>
                    <a:gd name="connsiteX1" fmla="*/ 0 w 534897"/>
                    <a:gd name="connsiteY1" fmla="*/ 137865 h 675536"/>
                    <a:gd name="connsiteX2" fmla="*/ 253365 w 534897"/>
                    <a:gd name="connsiteY2" fmla="*/ 8325 h 675536"/>
                    <a:gd name="connsiteX3" fmla="*/ 520065 w 534897"/>
                    <a:gd name="connsiteY3" fmla="*/ 484575 h 675536"/>
                    <a:gd name="connsiteX4" fmla="*/ 493395 w 534897"/>
                    <a:gd name="connsiteY4" fmla="*/ 616020 h 675536"/>
                    <a:gd name="connsiteX5" fmla="*/ 365760 w 534897"/>
                    <a:gd name="connsiteY5" fmla="*/ 675075 h 675536"/>
                    <a:gd name="connsiteX6" fmla="*/ 272415 w 534897"/>
                    <a:gd name="connsiteY6" fmla="*/ 621735 h 675536"/>
                    <a:gd name="connsiteX0" fmla="*/ 272415 w 527552"/>
                    <a:gd name="connsiteY0" fmla="*/ 621735 h 675536"/>
                    <a:gd name="connsiteX1" fmla="*/ 0 w 527552"/>
                    <a:gd name="connsiteY1" fmla="*/ 137865 h 675536"/>
                    <a:gd name="connsiteX2" fmla="*/ 253365 w 527552"/>
                    <a:gd name="connsiteY2" fmla="*/ 8325 h 675536"/>
                    <a:gd name="connsiteX3" fmla="*/ 520065 w 527552"/>
                    <a:gd name="connsiteY3" fmla="*/ 484575 h 675536"/>
                    <a:gd name="connsiteX4" fmla="*/ 493395 w 527552"/>
                    <a:gd name="connsiteY4" fmla="*/ 616020 h 675536"/>
                    <a:gd name="connsiteX5" fmla="*/ 365760 w 527552"/>
                    <a:gd name="connsiteY5" fmla="*/ 675075 h 675536"/>
                    <a:gd name="connsiteX6" fmla="*/ 272415 w 527552"/>
                    <a:gd name="connsiteY6" fmla="*/ 621735 h 67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52" h="675536">
                      <a:moveTo>
                        <a:pt x="272415" y="621735"/>
                      </a:moveTo>
                      <a:lnTo>
                        <a:pt x="0" y="137865"/>
                      </a:lnTo>
                      <a:cubicBezTo>
                        <a:pt x="55880" y="12770"/>
                        <a:pt x="174625" y="-17075"/>
                        <a:pt x="253365" y="8325"/>
                      </a:cubicBezTo>
                      <a:lnTo>
                        <a:pt x="520065" y="484575"/>
                      </a:lnTo>
                      <a:cubicBezTo>
                        <a:pt x="541655" y="551250"/>
                        <a:pt x="511492" y="593795"/>
                        <a:pt x="493395" y="616020"/>
                      </a:cubicBezTo>
                      <a:cubicBezTo>
                        <a:pt x="467678" y="647770"/>
                        <a:pt x="401320" y="669995"/>
                        <a:pt x="365760" y="675075"/>
                      </a:cubicBezTo>
                      <a:cubicBezTo>
                        <a:pt x="347345" y="676980"/>
                        <a:pt x="306705" y="675392"/>
                        <a:pt x="272415" y="621735"/>
                      </a:cubicBezTo>
                      <a:close/>
                    </a:path>
                  </a:pathLst>
                </a:custGeom>
                <a:solidFill>
                  <a:schemeClr val="bg1"/>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8024923" y="581794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8013390" y="579742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8001857" y="577689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7990324" y="575637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7978791" y="573584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7967258" y="571531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7955725" y="569479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7944192" y="567426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7932659" y="565374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7921126" y="563321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909593" y="561268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7898060" y="559216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7886527" y="557163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7874994" y="555111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7863461" y="553058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7851928" y="551005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840395" y="548953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7828862" y="546900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7817329" y="544848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805796" y="542795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7794263" y="540742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7782730" y="538690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7771197" y="536637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7574552" y="4442284"/>
                  <a:ext cx="1143932" cy="887328"/>
                </a:xfrm>
                <a:custGeom>
                  <a:avLst/>
                  <a:gdLst>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439838 w 1192192"/>
                    <a:gd name="connsiteY7" fmla="*/ 31251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320458 w 1192192"/>
                    <a:gd name="connsiteY7" fmla="*/ 41919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15234 w 1192192"/>
                    <a:gd name="connsiteY6" fmla="*/ 191368 h 983848"/>
                    <a:gd name="connsiteX7" fmla="*/ 320458 w 1192192"/>
                    <a:gd name="connsiteY7" fmla="*/ 419197 h 983848"/>
                    <a:gd name="connsiteX8" fmla="*/ 0 w 1192192"/>
                    <a:gd name="connsiteY8" fmla="*/ 520861 h 983848"/>
                    <a:gd name="connsiteX0" fmla="*/ 0 w 1192192"/>
                    <a:gd name="connsiteY0" fmla="*/ 424341 h 887328"/>
                    <a:gd name="connsiteX1" fmla="*/ 277792 w 1192192"/>
                    <a:gd name="connsiteY1" fmla="*/ 887328 h 887328"/>
                    <a:gd name="connsiteX2" fmla="*/ 578734 w 1192192"/>
                    <a:gd name="connsiteY2" fmla="*/ 794731 h 887328"/>
                    <a:gd name="connsiteX3" fmla="*/ 787078 w 1192192"/>
                    <a:gd name="connsiteY3" fmla="*/ 551663 h 887328"/>
                    <a:gd name="connsiteX4" fmla="*/ 1192192 w 1192192"/>
                    <a:gd name="connsiteY4" fmla="*/ 424341 h 887328"/>
                    <a:gd name="connsiteX5" fmla="*/ 833956 w 1192192"/>
                    <a:gd name="connsiteY5" fmla="*/ 0 h 887328"/>
                    <a:gd name="connsiteX6" fmla="*/ 515234 w 1192192"/>
                    <a:gd name="connsiteY6" fmla="*/ 94848 h 887328"/>
                    <a:gd name="connsiteX7" fmla="*/ 320458 w 1192192"/>
                    <a:gd name="connsiteY7" fmla="*/ 322677 h 887328"/>
                    <a:gd name="connsiteX8" fmla="*/ 0 w 1192192"/>
                    <a:gd name="connsiteY8" fmla="*/ 424341 h 887328"/>
                    <a:gd name="connsiteX0" fmla="*/ 0 w 1126152"/>
                    <a:gd name="connsiteY0" fmla="*/ 424341 h 887328"/>
                    <a:gd name="connsiteX1" fmla="*/ 277792 w 1126152"/>
                    <a:gd name="connsiteY1" fmla="*/ 887328 h 887328"/>
                    <a:gd name="connsiteX2" fmla="*/ 578734 w 1126152"/>
                    <a:gd name="connsiteY2" fmla="*/ 794731 h 887328"/>
                    <a:gd name="connsiteX3" fmla="*/ 787078 w 1126152"/>
                    <a:gd name="connsiteY3" fmla="*/ 551663 h 887328"/>
                    <a:gd name="connsiteX4" fmla="*/ 1126152 w 1126152"/>
                    <a:gd name="connsiteY4" fmla="*/ 447201 h 887328"/>
                    <a:gd name="connsiteX5" fmla="*/ 833956 w 1126152"/>
                    <a:gd name="connsiteY5" fmla="*/ 0 h 887328"/>
                    <a:gd name="connsiteX6" fmla="*/ 515234 w 1126152"/>
                    <a:gd name="connsiteY6" fmla="*/ 94848 h 887328"/>
                    <a:gd name="connsiteX7" fmla="*/ 320458 w 1126152"/>
                    <a:gd name="connsiteY7" fmla="*/ 322677 h 887328"/>
                    <a:gd name="connsiteX8" fmla="*/ 0 w 1126152"/>
                    <a:gd name="connsiteY8" fmla="*/ 424341 h 887328"/>
                    <a:gd name="connsiteX0" fmla="*/ 0 w 1143932"/>
                    <a:gd name="connsiteY0" fmla="*/ 426881 h 887328"/>
                    <a:gd name="connsiteX1" fmla="*/ 29557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 name="connsiteX0" fmla="*/ 0 w 1143932"/>
                    <a:gd name="connsiteY0" fmla="*/ 426881 h 887328"/>
                    <a:gd name="connsiteX1" fmla="*/ 28795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932" h="887328">
                      <a:moveTo>
                        <a:pt x="0" y="426881"/>
                      </a:moveTo>
                      <a:lnTo>
                        <a:pt x="287952" y="887328"/>
                      </a:lnTo>
                      <a:lnTo>
                        <a:pt x="596514" y="794731"/>
                      </a:lnTo>
                      <a:lnTo>
                        <a:pt x="804858" y="551663"/>
                      </a:lnTo>
                      <a:lnTo>
                        <a:pt x="1143932" y="447201"/>
                      </a:lnTo>
                      <a:lnTo>
                        <a:pt x="851736" y="0"/>
                      </a:lnTo>
                      <a:lnTo>
                        <a:pt x="533014" y="94848"/>
                      </a:lnTo>
                      <a:lnTo>
                        <a:pt x="338238" y="322677"/>
                      </a:lnTo>
                      <a:lnTo>
                        <a:pt x="0" y="426881"/>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134356" y="5032293"/>
                  <a:ext cx="2640076" cy="586497"/>
                </a:xfrm>
                <a:custGeom>
                  <a:avLst/>
                  <a:gdLst>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219456 w 2529840"/>
                    <a:gd name="connsiteY6" fmla="*/ 304800 h 536448"/>
                    <a:gd name="connsiteX7" fmla="*/ 2340864 w 2529840"/>
                    <a:gd name="connsiteY7" fmla="*/ 0 h 536448"/>
                    <a:gd name="connsiteX8" fmla="*/ 2487168 w 2529840"/>
                    <a:gd name="connsiteY8" fmla="*/ 12192 h 536448"/>
                    <a:gd name="connsiteX9" fmla="*/ 2529840 w 2529840"/>
                    <a:gd name="connsiteY9"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73152 w 2529840"/>
                    <a:gd name="connsiteY6" fmla="*/ 347472 h 536448"/>
                    <a:gd name="connsiteX7" fmla="*/ 219456 w 2529840"/>
                    <a:gd name="connsiteY7" fmla="*/ 304800 h 536448"/>
                    <a:gd name="connsiteX8" fmla="*/ 2340864 w 2529840"/>
                    <a:gd name="connsiteY8" fmla="*/ 0 h 536448"/>
                    <a:gd name="connsiteX9" fmla="*/ 2487168 w 2529840"/>
                    <a:gd name="connsiteY9" fmla="*/ 12192 h 536448"/>
                    <a:gd name="connsiteX10" fmla="*/ 2529840 w 2529840"/>
                    <a:gd name="connsiteY10"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121920 w 2529840"/>
                    <a:gd name="connsiteY3" fmla="*/ 420624 h 536448"/>
                    <a:gd name="connsiteX4" fmla="*/ 42672 w 2529840"/>
                    <a:gd name="connsiteY4" fmla="*/ 536448 h 536448"/>
                    <a:gd name="connsiteX5" fmla="*/ 42672 w 2529840"/>
                    <a:gd name="connsiteY5" fmla="*/ 536448 h 536448"/>
                    <a:gd name="connsiteX6" fmla="*/ 0 w 2529840"/>
                    <a:gd name="connsiteY6" fmla="*/ 445008 h 536448"/>
                    <a:gd name="connsiteX7" fmla="*/ 73152 w 2529840"/>
                    <a:gd name="connsiteY7" fmla="*/ 347472 h 536448"/>
                    <a:gd name="connsiteX8" fmla="*/ 219456 w 2529840"/>
                    <a:gd name="connsiteY8" fmla="*/ 304800 h 536448"/>
                    <a:gd name="connsiteX9" fmla="*/ 2340864 w 2529840"/>
                    <a:gd name="connsiteY9" fmla="*/ 0 h 536448"/>
                    <a:gd name="connsiteX10" fmla="*/ 2487168 w 2529840"/>
                    <a:gd name="connsiteY10" fmla="*/ 12192 h 536448"/>
                    <a:gd name="connsiteX11" fmla="*/ 2529840 w 2529840"/>
                    <a:gd name="connsiteY11" fmla="*/ 109728 h 536448"/>
                    <a:gd name="connsiteX0" fmla="*/ 2609088 w 2609088"/>
                    <a:gd name="connsiteY0" fmla="*/ 109728 h 546788"/>
                    <a:gd name="connsiteX1" fmla="*/ 2444496 w 2609088"/>
                    <a:gd name="connsiteY1" fmla="*/ 91440 h 546788"/>
                    <a:gd name="connsiteX2" fmla="*/ 310896 w 2609088"/>
                    <a:gd name="connsiteY2" fmla="*/ 414528 h 546788"/>
                    <a:gd name="connsiteX3" fmla="*/ 201168 w 2609088"/>
                    <a:gd name="connsiteY3" fmla="*/ 420624 h 546788"/>
                    <a:gd name="connsiteX4" fmla="*/ 121920 w 2609088"/>
                    <a:gd name="connsiteY4" fmla="*/ 536448 h 546788"/>
                    <a:gd name="connsiteX5" fmla="*/ 0 w 2609088"/>
                    <a:gd name="connsiteY5" fmla="*/ 542544 h 546788"/>
                    <a:gd name="connsiteX6" fmla="*/ 79248 w 2609088"/>
                    <a:gd name="connsiteY6" fmla="*/ 445008 h 546788"/>
                    <a:gd name="connsiteX7" fmla="*/ 152400 w 2609088"/>
                    <a:gd name="connsiteY7" fmla="*/ 347472 h 546788"/>
                    <a:gd name="connsiteX8" fmla="*/ 298704 w 2609088"/>
                    <a:gd name="connsiteY8" fmla="*/ 304800 h 546788"/>
                    <a:gd name="connsiteX9" fmla="*/ 2420112 w 2609088"/>
                    <a:gd name="connsiteY9" fmla="*/ 0 h 546788"/>
                    <a:gd name="connsiteX10" fmla="*/ 2566416 w 2609088"/>
                    <a:gd name="connsiteY10" fmla="*/ 12192 h 546788"/>
                    <a:gd name="connsiteX11" fmla="*/ 2609088 w 2609088"/>
                    <a:gd name="connsiteY11" fmla="*/ 109728 h 546788"/>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50236 w 2650236"/>
                    <a:gd name="connsiteY0" fmla="*/ 109728 h 552757"/>
                    <a:gd name="connsiteX1" fmla="*/ 2485644 w 2650236"/>
                    <a:gd name="connsiteY1" fmla="*/ 91440 h 552757"/>
                    <a:gd name="connsiteX2" fmla="*/ 352044 w 2650236"/>
                    <a:gd name="connsiteY2" fmla="*/ 414528 h 552757"/>
                    <a:gd name="connsiteX3" fmla="*/ 242316 w 2650236"/>
                    <a:gd name="connsiteY3" fmla="*/ 420624 h 552757"/>
                    <a:gd name="connsiteX4" fmla="*/ 163068 w 2650236"/>
                    <a:gd name="connsiteY4" fmla="*/ 536448 h 552757"/>
                    <a:gd name="connsiteX5" fmla="*/ 41148 w 2650236"/>
                    <a:gd name="connsiteY5" fmla="*/ 542544 h 552757"/>
                    <a:gd name="connsiteX6" fmla="*/ 0 w 2650236"/>
                    <a:gd name="connsiteY6" fmla="*/ 448056 h 552757"/>
                    <a:gd name="connsiteX7" fmla="*/ 155448 w 2650236"/>
                    <a:gd name="connsiteY7" fmla="*/ 364617 h 552757"/>
                    <a:gd name="connsiteX8" fmla="*/ 339852 w 2650236"/>
                    <a:gd name="connsiteY8" fmla="*/ 304800 h 552757"/>
                    <a:gd name="connsiteX9" fmla="*/ 2461260 w 2650236"/>
                    <a:gd name="connsiteY9" fmla="*/ 0 h 552757"/>
                    <a:gd name="connsiteX10" fmla="*/ 2607564 w 2650236"/>
                    <a:gd name="connsiteY10" fmla="*/ 12192 h 552757"/>
                    <a:gd name="connsiteX11" fmla="*/ 2650236 w 2650236"/>
                    <a:gd name="connsiteY11" fmla="*/ 109728 h 552757"/>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6735"/>
                    <a:gd name="connsiteX1" fmla="*/ 2485644 w 2650236"/>
                    <a:gd name="connsiteY1" fmla="*/ 91440 h 566735"/>
                    <a:gd name="connsiteX2" fmla="*/ 352044 w 2650236"/>
                    <a:gd name="connsiteY2" fmla="*/ 414528 h 566735"/>
                    <a:gd name="connsiteX3" fmla="*/ 242316 w 2650236"/>
                    <a:gd name="connsiteY3" fmla="*/ 420624 h 566735"/>
                    <a:gd name="connsiteX4" fmla="*/ 163068 w 2650236"/>
                    <a:gd name="connsiteY4" fmla="*/ 536448 h 566735"/>
                    <a:gd name="connsiteX5" fmla="*/ 48768 w 2650236"/>
                    <a:gd name="connsiteY5" fmla="*/ 555244 h 566735"/>
                    <a:gd name="connsiteX6" fmla="*/ 0 w 2650236"/>
                    <a:gd name="connsiteY6" fmla="*/ 468376 h 566735"/>
                    <a:gd name="connsiteX7" fmla="*/ 155448 w 2650236"/>
                    <a:gd name="connsiteY7" fmla="*/ 364617 h 566735"/>
                    <a:gd name="connsiteX8" fmla="*/ 339852 w 2650236"/>
                    <a:gd name="connsiteY8" fmla="*/ 304800 h 566735"/>
                    <a:gd name="connsiteX9" fmla="*/ 2461260 w 2650236"/>
                    <a:gd name="connsiteY9" fmla="*/ 0 h 566735"/>
                    <a:gd name="connsiteX10" fmla="*/ 2607564 w 2650236"/>
                    <a:gd name="connsiteY10" fmla="*/ 12192 h 566735"/>
                    <a:gd name="connsiteX11" fmla="*/ 2650236 w 2650236"/>
                    <a:gd name="connsiteY11" fmla="*/ 109728 h 566735"/>
                    <a:gd name="connsiteX0" fmla="*/ 2650236 w 2650236"/>
                    <a:gd name="connsiteY0" fmla="*/ 109728 h 568771"/>
                    <a:gd name="connsiteX1" fmla="*/ 2485644 w 2650236"/>
                    <a:gd name="connsiteY1" fmla="*/ 91440 h 568771"/>
                    <a:gd name="connsiteX2" fmla="*/ 352044 w 2650236"/>
                    <a:gd name="connsiteY2" fmla="*/ 414528 h 568771"/>
                    <a:gd name="connsiteX3" fmla="*/ 242316 w 2650236"/>
                    <a:gd name="connsiteY3" fmla="*/ 420624 h 568771"/>
                    <a:gd name="connsiteX4" fmla="*/ 163068 w 2650236"/>
                    <a:gd name="connsiteY4" fmla="*/ 536448 h 568771"/>
                    <a:gd name="connsiteX5" fmla="*/ 25908 w 2650236"/>
                    <a:gd name="connsiteY5" fmla="*/ 557784 h 568771"/>
                    <a:gd name="connsiteX6" fmla="*/ 0 w 2650236"/>
                    <a:gd name="connsiteY6" fmla="*/ 468376 h 568771"/>
                    <a:gd name="connsiteX7" fmla="*/ 155448 w 2650236"/>
                    <a:gd name="connsiteY7" fmla="*/ 364617 h 568771"/>
                    <a:gd name="connsiteX8" fmla="*/ 339852 w 2650236"/>
                    <a:gd name="connsiteY8" fmla="*/ 304800 h 568771"/>
                    <a:gd name="connsiteX9" fmla="*/ 2461260 w 2650236"/>
                    <a:gd name="connsiteY9" fmla="*/ 0 h 568771"/>
                    <a:gd name="connsiteX10" fmla="*/ 2607564 w 2650236"/>
                    <a:gd name="connsiteY10" fmla="*/ 12192 h 568771"/>
                    <a:gd name="connsiteX11" fmla="*/ 2650236 w 2650236"/>
                    <a:gd name="connsiteY11" fmla="*/ 109728 h 568771"/>
                    <a:gd name="connsiteX0" fmla="*/ 2650236 w 2650236"/>
                    <a:gd name="connsiteY0" fmla="*/ 109728 h 567224"/>
                    <a:gd name="connsiteX1" fmla="*/ 2485644 w 2650236"/>
                    <a:gd name="connsiteY1" fmla="*/ 91440 h 567224"/>
                    <a:gd name="connsiteX2" fmla="*/ 352044 w 2650236"/>
                    <a:gd name="connsiteY2" fmla="*/ 414528 h 567224"/>
                    <a:gd name="connsiteX3" fmla="*/ 204216 w 2650236"/>
                    <a:gd name="connsiteY3" fmla="*/ 473964 h 567224"/>
                    <a:gd name="connsiteX4" fmla="*/ 163068 w 2650236"/>
                    <a:gd name="connsiteY4" fmla="*/ 536448 h 567224"/>
                    <a:gd name="connsiteX5" fmla="*/ 25908 w 2650236"/>
                    <a:gd name="connsiteY5" fmla="*/ 557784 h 567224"/>
                    <a:gd name="connsiteX6" fmla="*/ 0 w 2650236"/>
                    <a:gd name="connsiteY6" fmla="*/ 468376 h 567224"/>
                    <a:gd name="connsiteX7" fmla="*/ 155448 w 2650236"/>
                    <a:gd name="connsiteY7" fmla="*/ 364617 h 567224"/>
                    <a:gd name="connsiteX8" fmla="*/ 339852 w 2650236"/>
                    <a:gd name="connsiteY8" fmla="*/ 304800 h 567224"/>
                    <a:gd name="connsiteX9" fmla="*/ 2461260 w 2650236"/>
                    <a:gd name="connsiteY9" fmla="*/ 0 h 567224"/>
                    <a:gd name="connsiteX10" fmla="*/ 2607564 w 2650236"/>
                    <a:gd name="connsiteY10" fmla="*/ 12192 h 567224"/>
                    <a:gd name="connsiteX11" fmla="*/ 2650236 w 2650236"/>
                    <a:gd name="connsiteY11" fmla="*/ 109728 h 567224"/>
                    <a:gd name="connsiteX0" fmla="*/ 2650236 w 2650236"/>
                    <a:gd name="connsiteY0" fmla="*/ 109728 h 557794"/>
                    <a:gd name="connsiteX1" fmla="*/ 2485644 w 2650236"/>
                    <a:gd name="connsiteY1" fmla="*/ 91440 h 557794"/>
                    <a:gd name="connsiteX2" fmla="*/ 352044 w 2650236"/>
                    <a:gd name="connsiteY2" fmla="*/ 414528 h 557794"/>
                    <a:gd name="connsiteX3" fmla="*/ 204216 w 2650236"/>
                    <a:gd name="connsiteY3" fmla="*/ 473964 h 557794"/>
                    <a:gd name="connsiteX4" fmla="*/ 25908 w 2650236"/>
                    <a:gd name="connsiteY4" fmla="*/ 557784 h 557794"/>
                    <a:gd name="connsiteX5" fmla="*/ 0 w 2650236"/>
                    <a:gd name="connsiteY5" fmla="*/ 468376 h 557794"/>
                    <a:gd name="connsiteX6" fmla="*/ 155448 w 2650236"/>
                    <a:gd name="connsiteY6" fmla="*/ 364617 h 557794"/>
                    <a:gd name="connsiteX7" fmla="*/ 339852 w 2650236"/>
                    <a:gd name="connsiteY7" fmla="*/ 304800 h 557794"/>
                    <a:gd name="connsiteX8" fmla="*/ 2461260 w 2650236"/>
                    <a:gd name="connsiteY8" fmla="*/ 0 h 557794"/>
                    <a:gd name="connsiteX9" fmla="*/ 2607564 w 2650236"/>
                    <a:gd name="connsiteY9" fmla="*/ 12192 h 557794"/>
                    <a:gd name="connsiteX10" fmla="*/ 2650236 w 2650236"/>
                    <a:gd name="connsiteY10" fmla="*/ 109728 h 557794"/>
                    <a:gd name="connsiteX0" fmla="*/ 2650236 w 2650236"/>
                    <a:gd name="connsiteY0" fmla="*/ 109728 h 563417"/>
                    <a:gd name="connsiteX1" fmla="*/ 2485644 w 2650236"/>
                    <a:gd name="connsiteY1" fmla="*/ 91440 h 563417"/>
                    <a:gd name="connsiteX2" fmla="*/ 352044 w 2650236"/>
                    <a:gd name="connsiteY2" fmla="*/ 414528 h 563417"/>
                    <a:gd name="connsiteX3" fmla="*/ 204216 w 2650236"/>
                    <a:gd name="connsiteY3" fmla="*/ 473964 h 563417"/>
                    <a:gd name="connsiteX4" fmla="*/ 25908 w 2650236"/>
                    <a:gd name="connsiteY4" fmla="*/ 557784 h 563417"/>
                    <a:gd name="connsiteX5" fmla="*/ 0 w 2650236"/>
                    <a:gd name="connsiteY5" fmla="*/ 468376 h 563417"/>
                    <a:gd name="connsiteX6" fmla="*/ 155448 w 2650236"/>
                    <a:gd name="connsiteY6" fmla="*/ 364617 h 563417"/>
                    <a:gd name="connsiteX7" fmla="*/ 339852 w 2650236"/>
                    <a:gd name="connsiteY7" fmla="*/ 304800 h 563417"/>
                    <a:gd name="connsiteX8" fmla="*/ 2461260 w 2650236"/>
                    <a:gd name="connsiteY8" fmla="*/ 0 h 563417"/>
                    <a:gd name="connsiteX9" fmla="*/ 2607564 w 2650236"/>
                    <a:gd name="connsiteY9" fmla="*/ 12192 h 563417"/>
                    <a:gd name="connsiteX10" fmla="*/ 2650236 w 2650236"/>
                    <a:gd name="connsiteY10" fmla="*/ 109728 h 563417"/>
                    <a:gd name="connsiteX0" fmla="*/ 2650236 w 2650236"/>
                    <a:gd name="connsiteY0" fmla="*/ 109728 h 558544"/>
                    <a:gd name="connsiteX1" fmla="*/ 2485644 w 2650236"/>
                    <a:gd name="connsiteY1" fmla="*/ 91440 h 558544"/>
                    <a:gd name="connsiteX2" fmla="*/ 352044 w 2650236"/>
                    <a:gd name="connsiteY2" fmla="*/ 414528 h 558544"/>
                    <a:gd name="connsiteX3" fmla="*/ 204216 w 2650236"/>
                    <a:gd name="connsiteY3" fmla="*/ 473964 h 558544"/>
                    <a:gd name="connsiteX4" fmla="*/ 25908 w 2650236"/>
                    <a:gd name="connsiteY4" fmla="*/ 557784 h 558544"/>
                    <a:gd name="connsiteX5" fmla="*/ 0 w 2650236"/>
                    <a:gd name="connsiteY5" fmla="*/ 468376 h 558544"/>
                    <a:gd name="connsiteX6" fmla="*/ 155448 w 2650236"/>
                    <a:gd name="connsiteY6" fmla="*/ 364617 h 558544"/>
                    <a:gd name="connsiteX7" fmla="*/ 339852 w 2650236"/>
                    <a:gd name="connsiteY7" fmla="*/ 304800 h 558544"/>
                    <a:gd name="connsiteX8" fmla="*/ 2461260 w 2650236"/>
                    <a:gd name="connsiteY8" fmla="*/ 0 h 558544"/>
                    <a:gd name="connsiteX9" fmla="*/ 2607564 w 2650236"/>
                    <a:gd name="connsiteY9" fmla="*/ 12192 h 558544"/>
                    <a:gd name="connsiteX10" fmla="*/ 2650236 w 2650236"/>
                    <a:gd name="connsiteY10" fmla="*/ 109728 h 558544"/>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42519 w 2650236"/>
                    <a:gd name="connsiteY2" fmla="*/ 416433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4648 h 566223"/>
                    <a:gd name="connsiteX1" fmla="*/ 2485644 w 2650236"/>
                    <a:gd name="connsiteY1" fmla="*/ 8636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584704 w 2650236"/>
                    <a:gd name="connsiteY9" fmla="*/ 7112 h 566223"/>
                    <a:gd name="connsiteX10" fmla="*/ 2650236 w 2650236"/>
                    <a:gd name="connsiteY10" fmla="*/ 104648 h 566223"/>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13490 h 575065"/>
                    <a:gd name="connsiteX1" fmla="*/ 2457704 w 2650236"/>
                    <a:gd name="connsiteY1" fmla="*/ 100282 h 575065"/>
                    <a:gd name="connsiteX2" fmla="*/ 342519 w 2650236"/>
                    <a:gd name="connsiteY2" fmla="*/ 420195 h 575065"/>
                    <a:gd name="connsiteX3" fmla="*/ 204216 w 2650236"/>
                    <a:gd name="connsiteY3" fmla="*/ 477726 h 575065"/>
                    <a:gd name="connsiteX4" fmla="*/ 25908 w 2650236"/>
                    <a:gd name="connsiteY4" fmla="*/ 561546 h 575065"/>
                    <a:gd name="connsiteX5" fmla="*/ 0 w 2650236"/>
                    <a:gd name="connsiteY5" fmla="*/ 472138 h 575065"/>
                    <a:gd name="connsiteX6" fmla="*/ 155448 w 2650236"/>
                    <a:gd name="connsiteY6" fmla="*/ 368379 h 575065"/>
                    <a:gd name="connsiteX7" fmla="*/ 315087 w 2650236"/>
                    <a:gd name="connsiteY7" fmla="*/ 308562 h 575065"/>
                    <a:gd name="connsiteX8" fmla="*/ 2410460 w 2650236"/>
                    <a:gd name="connsiteY8" fmla="*/ 8842 h 575065"/>
                    <a:gd name="connsiteX9" fmla="*/ 2572004 w 2650236"/>
                    <a:gd name="connsiteY9" fmla="*/ 8334 h 575065"/>
                    <a:gd name="connsiteX10" fmla="*/ 2650236 w 2650236"/>
                    <a:gd name="connsiteY10" fmla="*/ 113490 h 575065"/>
                    <a:gd name="connsiteX0" fmla="*/ 2640076 w 2640076"/>
                    <a:gd name="connsiteY0" fmla="*/ 116030 h 575065"/>
                    <a:gd name="connsiteX1" fmla="*/ 2457704 w 2640076"/>
                    <a:gd name="connsiteY1" fmla="*/ 100282 h 575065"/>
                    <a:gd name="connsiteX2" fmla="*/ 342519 w 2640076"/>
                    <a:gd name="connsiteY2" fmla="*/ 420195 h 575065"/>
                    <a:gd name="connsiteX3" fmla="*/ 204216 w 2640076"/>
                    <a:gd name="connsiteY3" fmla="*/ 477726 h 575065"/>
                    <a:gd name="connsiteX4" fmla="*/ 25908 w 2640076"/>
                    <a:gd name="connsiteY4" fmla="*/ 561546 h 575065"/>
                    <a:gd name="connsiteX5" fmla="*/ 0 w 2640076"/>
                    <a:gd name="connsiteY5" fmla="*/ 472138 h 575065"/>
                    <a:gd name="connsiteX6" fmla="*/ 155448 w 2640076"/>
                    <a:gd name="connsiteY6" fmla="*/ 368379 h 575065"/>
                    <a:gd name="connsiteX7" fmla="*/ 315087 w 2640076"/>
                    <a:gd name="connsiteY7" fmla="*/ 308562 h 575065"/>
                    <a:gd name="connsiteX8" fmla="*/ 2410460 w 2640076"/>
                    <a:gd name="connsiteY8" fmla="*/ 8842 h 575065"/>
                    <a:gd name="connsiteX9" fmla="*/ 2572004 w 2640076"/>
                    <a:gd name="connsiteY9" fmla="*/ 8334 h 575065"/>
                    <a:gd name="connsiteX10" fmla="*/ 2640076 w 2640076"/>
                    <a:gd name="connsiteY10" fmla="*/ 116030 h 575065"/>
                    <a:gd name="connsiteX0" fmla="*/ 2640076 w 2640076"/>
                    <a:gd name="connsiteY0" fmla="*/ 124626 h 583661"/>
                    <a:gd name="connsiteX1" fmla="*/ 2457704 w 2640076"/>
                    <a:gd name="connsiteY1" fmla="*/ 108878 h 583661"/>
                    <a:gd name="connsiteX2" fmla="*/ 342519 w 2640076"/>
                    <a:gd name="connsiteY2" fmla="*/ 428791 h 583661"/>
                    <a:gd name="connsiteX3" fmla="*/ 204216 w 2640076"/>
                    <a:gd name="connsiteY3" fmla="*/ 486322 h 583661"/>
                    <a:gd name="connsiteX4" fmla="*/ 25908 w 2640076"/>
                    <a:gd name="connsiteY4" fmla="*/ 570142 h 583661"/>
                    <a:gd name="connsiteX5" fmla="*/ 0 w 2640076"/>
                    <a:gd name="connsiteY5" fmla="*/ 480734 h 583661"/>
                    <a:gd name="connsiteX6" fmla="*/ 155448 w 2640076"/>
                    <a:gd name="connsiteY6" fmla="*/ 376975 h 583661"/>
                    <a:gd name="connsiteX7" fmla="*/ 315087 w 2640076"/>
                    <a:gd name="connsiteY7" fmla="*/ 317158 h 583661"/>
                    <a:gd name="connsiteX8" fmla="*/ 2410460 w 2640076"/>
                    <a:gd name="connsiteY8" fmla="*/ 17438 h 583661"/>
                    <a:gd name="connsiteX9" fmla="*/ 2572004 w 2640076"/>
                    <a:gd name="connsiteY9" fmla="*/ 16930 h 583661"/>
                    <a:gd name="connsiteX10" fmla="*/ 2640076 w 2640076"/>
                    <a:gd name="connsiteY10" fmla="*/ 124626 h 583661"/>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0076" h="586497">
                      <a:moveTo>
                        <a:pt x="2640076" y="127462"/>
                      </a:moveTo>
                      <a:cubicBezTo>
                        <a:pt x="2555579" y="87499"/>
                        <a:pt x="2524421" y="83097"/>
                        <a:pt x="2457704" y="111714"/>
                      </a:cubicBezTo>
                      <a:lnTo>
                        <a:pt x="342519" y="431627"/>
                      </a:lnTo>
                      <a:cubicBezTo>
                        <a:pt x="275971" y="407624"/>
                        <a:pt x="219329" y="429341"/>
                        <a:pt x="204216" y="489158"/>
                      </a:cubicBezTo>
                      <a:cubicBezTo>
                        <a:pt x="185420" y="584154"/>
                        <a:pt x="40177" y="603893"/>
                        <a:pt x="25908" y="572978"/>
                      </a:cubicBezTo>
                      <a:cubicBezTo>
                        <a:pt x="17272" y="554267"/>
                        <a:pt x="6096" y="520146"/>
                        <a:pt x="0" y="483570"/>
                      </a:cubicBezTo>
                      <a:cubicBezTo>
                        <a:pt x="148336" y="512526"/>
                        <a:pt x="131064" y="402163"/>
                        <a:pt x="155448" y="379811"/>
                      </a:cubicBezTo>
                      <a:cubicBezTo>
                        <a:pt x="188341" y="298912"/>
                        <a:pt x="242189" y="317073"/>
                        <a:pt x="315087" y="319994"/>
                      </a:cubicBezTo>
                      <a:lnTo>
                        <a:pt x="2410460" y="20274"/>
                      </a:lnTo>
                      <a:cubicBezTo>
                        <a:pt x="2473621" y="-5295"/>
                        <a:pt x="2513923" y="-8005"/>
                        <a:pt x="2572004" y="19766"/>
                      </a:cubicBezTo>
                      <a:lnTo>
                        <a:pt x="2640076" y="12746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8268464" y="4242434"/>
                  <a:ext cx="755117" cy="714069"/>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132950 w 983225"/>
                    <a:gd name="connsiteY4" fmla="*/ 103677 h 855407"/>
                    <a:gd name="connsiteX5" fmla="*/ 0 w 983225"/>
                    <a:gd name="connsiteY5"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854767 w 983225"/>
                    <a:gd name="connsiteY3" fmla="*/ 481032 h 855407"/>
                    <a:gd name="connsiteX4" fmla="*/ 540774 w 983225"/>
                    <a:gd name="connsiteY4" fmla="*/ 0 h 855407"/>
                    <a:gd name="connsiteX5" fmla="*/ 132950 w 983225"/>
                    <a:gd name="connsiteY5" fmla="*/ 103677 h 855407"/>
                    <a:gd name="connsiteX6" fmla="*/ 0 w 983225"/>
                    <a:gd name="connsiteY6" fmla="*/ 137652 h 855407"/>
                    <a:gd name="connsiteX0" fmla="*/ 0 w 983225"/>
                    <a:gd name="connsiteY0" fmla="*/ 244472 h 962227"/>
                    <a:gd name="connsiteX1" fmla="*/ 452283 w 983225"/>
                    <a:gd name="connsiteY1" fmla="*/ 962227 h 962227"/>
                    <a:gd name="connsiteX2" fmla="*/ 983225 w 983225"/>
                    <a:gd name="connsiteY2" fmla="*/ 795078 h 962227"/>
                    <a:gd name="connsiteX3" fmla="*/ 854767 w 983225"/>
                    <a:gd name="connsiteY3" fmla="*/ 587852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22909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17775 h 962227"/>
                    <a:gd name="connsiteX5" fmla="*/ 1486 w 983225"/>
                    <a:gd name="connsiteY5" fmla="*/ 0 h 962227"/>
                    <a:gd name="connsiteX6" fmla="*/ 0 w 983225"/>
                    <a:gd name="connsiteY6" fmla="*/ 244472 h 962227"/>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6517 w 983225"/>
                    <a:gd name="connsiteY4" fmla="*/ 710074 h 954526"/>
                    <a:gd name="connsiteX5" fmla="*/ 1486 w 983225"/>
                    <a:gd name="connsiteY5" fmla="*/ 0 h 954526"/>
                    <a:gd name="connsiteX6" fmla="*/ 0 w 983225"/>
                    <a:gd name="connsiteY6" fmla="*/ 236771 h 954526"/>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8997 w 983225"/>
                    <a:gd name="connsiteY4" fmla="*/ 707507 h 954526"/>
                    <a:gd name="connsiteX5" fmla="*/ 1486 w 983225"/>
                    <a:gd name="connsiteY5" fmla="*/ 0 h 954526"/>
                    <a:gd name="connsiteX6" fmla="*/ 0 w 983225"/>
                    <a:gd name="connsiteY6" fmla="*/ 236771 h 954526"/>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8997 w 983225"/>
                    <a:gd name="connsiteY4" fmla="*/ 715208 h 962227"/>
                    <a:gd name="connsiteX5" fmla="*/ 3966 w 983225"/>
                    <a:gd name="connsiteY5" fmla="*/ 0 h 962227"/>
                    <a:gd name="connsiteX6" fmla="*/ 0 w 983225"/>
                    <a:gd name="connsiteY6" fmla="*/ 244472 h 96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225" h="962227">
                      <a:moveTo>
                        <a:pt x="0" y="244472"/>
                      </a:moveTo>
                      <a:lnTo>
                        <a:pt x="452283" y="962227"/>
                      </a:lnTo>
                      <a:lnTo>
                        <a:pt x="983225" y="795078"/>
                      </a:lnTo>
                      <a:cubicBezTo>
                        <a:pt x="982574" y="714879"/>
                        <a:pt x="981922" y="634679"/>
                        <a:pt x="981271" y="554480"/>
                      </a:cubicBezTo>
                      <a:lnTo>
                        <a:pt x="448997" y="715208"/>
                      </a:lnTo>
                      <a:lnTo>
                        <a:pt x="3966" y="0"/>
                      </a:lnTo>
                      <a:cubicBezTo>
                        <a:pt x="3471" y="81491"/>
                        <a:pt x="495" y="162981"/>
                        <a:pt x="0" y="244472"/>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8268464" y="4140731"/>
                  <a:ext cx="755117" cy="634798"/>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225" h="855407">
                      <a:moveTo>
                        <a:pt x="0" y="137652"/>
                      </a:moveTo>
                      <a:lnTo>
                        <a:pt x="452283" y="855407"/>
                      </a:lnTo>
                      <a:lnTo>
                        <a:pt x="983225" y="688258"/>
                      </a:lnTo>
                      <a:lnTo>
                        <a:pt x="540774" y="0"/>
                      </a:lnTo>
                      <a:lnTo>
                        <a:pt x="0" y="13765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1057554">
                  <a:off x="8287729" y="4368503"/>
                  <a:ext cx="45719" cy="68404"/>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16"/>
                <p:cNvSpPr/>
                <p:nvPr/>
              </p:nvSpPr>
              <p:spPr>
                <a:xfrm rot="21057554">
                  <a:off x="8432748" y="4503740"/>
                  <a:ext cx="163842" cy="184720"/>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845 w 132437"/>
                    <a:gd name="connsiteY0" fmla="*/ 97925 h 188480"/>
                    <a:gd name="connsiteX1" fmla="*/ 31724 w 132437"/>
                    <a:gd name="connsiteY1" fmla="*/ 15689 h 188480"/>
                    <a:gd name="connsiteX2" fmla="*/ 66641 w 132437"/>
                    <a:gd name="connsiteY2" fmla="*/ 7370 h 188480"/>
                    <a:gd name="connsiteX3" fmla="*/ 132437 w 132437"/>
                    <a:gd name="connsiteY3" fmla="*/ 97925 h 188480"/>
                    <a:gd name="connsiteX4" fmla="*/ 66641 w 132437"/>
                    <a:gd name="connsiteY4" fmla="*/ 188480 h 188480"/>
                    <a:gd name="connsiteX5" fmla="*/ 845 w 132437"/>
                    <a:gd name="connsiteY5" fmla="*/ 97925 h 188480"/>
                    <a:gd name="connsiteX0" fmla="*/ 845 w 133298"/>
                    <a:gd name="connsiteY0" fmla="*/ 97925 h 193642"/>
                    <a:gd name="connsiteX1" fmla="*/ 31724 w 133298"/>
                    <a:gd name="connsiteY1" fmla="*/ 15689 h 193642"/>
                    <a:gd name="connsiteX2" fmla="*/ 66641 w 133298"/>
                    <a:gd name="connsiteY2" fmla="*/ 7370 h 193642"/>
                    <a:gd name="connsiteX3" fmla="*/ 132437 w 133298"/>
                    <a:gd name="connsiteY3" fmla="*/ 97925 h 193642"/>
                    <a:gd name="connsiteX4" fmla="*/ 101786 w 133298"/>
                    <a:gd name="connsiteY4" fmla="*/ 173438 h 193642"/>
                    <a:gd name="connsiteX5" fmla="*/ 66641 w 133298"/>
                    <a:gd name="connsiteY5" fmla="*/ 188480 h 193642"/>
                    <a:gd name="connsiteX6" fmla="*/ 845 w 133298"/>
                    <a:gd name="connsiteY6" fmla="*/ 97925 h 193642"/>
                    <a:gd name="connsiteX0" fmla="*/ 845 w 133298"/>
                    <a:gd name="connsiteY0" fmla="*/ 95203 h 190920"/>
                    <a:gd name="connsiteX1" fmla="*/ 31724 w 133298"/>
                    <a:gd name="connsiteY1" fmla="*/ 12967 h 190920"/>
                    <a:gd name="connsiteX2" fmla="*/ 109683 w 133298"/>
                    <a:gd name="connsiteY2" fmla="*/ 8924 h 190920"/>
                    <a:gd name="connsiteX3" fmla="*/ 132437 w 133298"/>
                    <a:gd name="connsiteY3" fmla="*/ 95203 h 190920"/>
                    <a:gd name="connsiteX4" fmla="*/ 101786 w 133298"/>
                    <a:gd name="connsiteY4" fmla="*/ 170716 h 190920"/>
                    <a:gd name="connsiteX5" fmla="*/ 66641 w 133298"/>
                    <a:gd name="connsiteY5" fmla="*/ 185758 h 190920"/>
                    <a:gd name="connsiteX6" fmla="*/ 845 w 133298"/>
                    <a:gd name="connsiteY6" fmla="*/ 95203 h 190920"/>
                    <a:gd name="connsiteX0" fmla="*/ 845 w 163647"/>
                    <a:gd name="connsiteY0" fmla="*/ 94137 h 189854"/>
                    <a:gd name="connsiteX1" fmla="*/ 31724 w 163647"/>
                    <a:gd name="connsiteY1" fmla="*/ 11901 h 189854"/>
                    <a:gd name="connsiteX2" fmla="*/ 109683 w 163647"/>
                    <a:gd name="connsiteY2" fmla="*/ 7858 h 189854"/>
                    <a:gd name="connsiteX3" fmla="*/ 163222 w 163647"/>
                    <a:gd name="connsiteY3" fmla="*/ 78460 h 189854"/>
                    <a:gd name="connsiteX4" fmla="*/ 101786 w 163647"/>
                    <a:gd name="connsiteY4" fmla="*/ 169650 h 189854"/>
                    <a:gd name="connsiteX5" fmla="*/ 66641 w 163647"/>
                    <a:gd name="connsiteY5" fmla="*/ 184692 h 189854"/>
                    <a:gd name="connsiteX6" fmla="*/ 845 w 163647"/>
                    <a:gd name="connsiteY6" fmla="*/ 94137 h 189854"/>
                    <a:gd name="connsiteX0" fmla="*/ 845 w 163457"/>
                    <a:gd name="connsiteY0" fmla="*/ 94137 h 189854"/>
                    <a:gd name="connsiteX1" fmla="*/ 31724 w 163457"/>
                    <a:gd name="connsiteY1" fmla="*/ 11901 h 189854"/>
                    <a:gd name="connsiteX2" fmla="*/ 109683 w 163457"/>
                    <a:gd name="connsiteY2" fmla="*/ 7858 h 189854"/>
                    <a:gd name="connsiteX3" fmla="*/ 163222 w 163457"/>
                    <a:gd name="connsiteY3" fmla="*/ 78460 h 189854"/>
                    <a:gd name="connsiteX4" fmla="*/ 101786 w 163457"/>
                    <a:gd name="connsiteY4" fmla="*/ 169650 h 189854"/>
                    <a:gd name="connsiteX5" fmla="*/ 66641 w 163457"/>
                    <a:gd name="connsiteY5" fmla="*/ 184692 h 189854"/>
                    <a:gd name="connsiteX6" fmla="*/ 845 w 163457"/>
                    <a:gd name="connsiteY6" fmla="*/ 94137 h 189854"/>
                    <a:gd name="connsiteX0" fmla="*/ 845 w 163222"/>
                    <a:gd name="connsiteY0" fmla="*/ 94137 h 189854"/>
                    <a:gd name="connsiteX1" fmla="*/ 31724 w 163222"/>
                    <a:gd name="connsiteY1" fmla="*/ 11901 h 189854"/>
                    <a:gd name="connsiteX2" fmla="*/ 109683 w 163222"/>
                    <a:gd name="connsiteY2" fmla="*/ 7858 h 189854"/>
                    <a:gd name="connsiteX3" fmla="*/ 163222 w 163222"/>
                    <a:gd name="connsiteY3" fmla="*/ 78460 h 189854"/>
                    <a:gd name="connsiteX4" fmla="*/ 101786 w 163222"/>
                    <a:gd name="connsiteY4" fmla="*/ 169650 h 189854"/>
                    <a:gd name="connsiteX5" fmla="*/ 66641 w 163222"/>
                    <a:gd name="connsiteY5" fmla="*/ 184692 h 189854"/>
                    <a:gd name="connsiteX6" fmla="*/ 845 w 163222"/>
                    <a:gd name="connsiteY6" fmla="*/ 94137 h 189854"/>
                    <a:gd name="connsiteX0" fmla="*/ 1630 w 164007"/>
                    <a:gd name="connsiteY0" fmla="*/ 82351 h 178068"/>
                    <a:gd name="connsiteX1" fmla="*/ 32509 w 164007"/>
                    <a:gd name="connsiteY1" fmla="*/ 115 h 178068"/>
                    <a:gd name="connsiteX2" fmla="*/ 164007 w 164007"/>
                    <a:gd name="connsiteY2" fmla="*/ 66674 h 178068"/>
                    <a:gd name="connsiteX3" fmla="*/ 102571 w 164007"/>
                    <a:gd name="connsiteY3" fmla="*/ 157864 h 178068"/>
                    <a:gd name="connsiteX4" fmla="*/ 67426 w 164007"/>
                    <a:gd name="connsiteY4" fmla="*/ 172906 h 178068"/>
                    <a:gd name="connsiteX5" fmla="*/ 1630 w 164007"/>
                    <a:gd name="connsiteY5" fmla="*/ 82351 h 178068"/>
                    <a:gd name="connsiteX0" fmla="*/ 1630 w 164007"/>
                    <a:gd name="connsiteY0" fmla="*/ 89499 h 185216"/>
                    <a:gd name="connsiteX1" fmla="*/ 32509 w 164007"/>
                    <a:gd name="connsiteY1" fmla="*/ 7263 h 185216"/>
                    <a:gd name="connsiteX2" fmla="*/ 164007 w 164007"/>
                    <a:gd name="connsiteY2" fmla="*/ 73822 h 185216"/>
                    <a:gd name="connsiteX3" fmla="*/ 102571 w 164007"/>
                    <a:gd name="connsiteY3" fmla="*/ 165012 h 185216"/>
                    <a:gd name="connsiteX4" fmla="*/ 67426 w 164007"/>
                    <a:gd name="connsiteY4" fmla="*/ 180054 h 185216"/>
                    <a:gd name="connsiteX5" fmla="*/ 1630 w 164007"/>
                    <a:gd name="connsiteY5" fmla="*/ 89499 h 185216"/>
                    <a:gd name="connsiteX0" fmla="*/ 1630 w 164007"/>
                    <a:gd name="connsiteY0" fmla="*/ 89499 h 180756"/>
                    <a:gd name="connsiteX1" fmla="*/ 32509 w 164007"/>
                    <a:gd name="connsiteY1" fmla="*/ 7263 h 180756"/>
                    <a:gd name="connsiteX2" fmla="*/ 164007 w 164007"/>
                    <a:gd name="connsiteY2" fmla="*/ 73822 h 180756"/>
                    <a:gd name="connsiteX3" fmla="*/ 102571 w 164007"/>
                    <a:gd name="connsiteY3" fmla="*/ 165012 h 180756"/>
                    <a:gd name="connsiteX4" fmla="*/ 67426 w 164007"/>
                    <a:gd name="connsiteY4" fmla="*/ 180054 h 180756"/>
                    <a:gd name="connsiteX5" fmla="*/ 1630 w 164007"/>
                    <a:gd name="connsiteY5" fmla="*/ 89499 h 180756"/>
                    <a:gd name="connsiteX0" fmla="*/ 1630 w 167200"/>
                    <a:gd name="connsiteY0" fmla="*/ 98498 h 189755"/>
                    <a:gd name="connsiteX1" fmla="*/ 32509 w 167200"/>
                    <a:gd name="connsiteY1" fmla="*/ 16262 h 189755"/>
                    <a:gd name="connsiteX2" fmla="*/ 167200 w 167200"/>
                    <a:gd name="connsiteY2" fmla="*/ 62754 h 189755"/>
                    <a:gd name="connsiteX3" fmla="*/ 102571 w 167200"/>
                    <a:gd name="connsiteY3" fmla="*/ 174011 h 189755"/>
                    <a:gd name="connsiteX4" fmla="*/ 67426 w 167200"/>
                    <a:gd name="connsiteY4" fmla="*/ 189053 h 189755"/>
                    <a:gd name="connsiteX5" fmla="*/ 1630 w 167200"/>
                    <a:gd name="connsiteY5" fmla="*/ 98498 h 189755"/>
                    <a:gd name="connsiteX0" fmla="*/ 1630 w 167200"/>
                    <a:gd name="connsiteY0" fmla="*/ 95293 h 186550"/>
                    <a:gd name="connsiteX1" fmla="*/ 32509 w 167200"/>
                    <a:gd name="connsiteY1" fmla="*/ 13057 h 186550"/>
                    <a:gd name="connsiteX2" fmla="*/ 167200 w 167200"/>
                    <a:gd name="connsiteY2" fmla="*/ 59549 h 186550"/>
                    <a:gd name="connsiteX3" fmla="*/ 102571 w 167200"/>
                    <a:gd name="connsiteY3" fmla="*/ 170806 h 186550"/>
                    <a:gd name="connsiteX4" fmla="*/ 67426 w 167200"/>
                    <a:gd name="connsiteY4" fmla="*/ 185848 h 186550"/>
                    <a:gd name="connsiteX5" fmla="*/ 1630 w 167200"/>
                    <a:gd name="connsiteY5" fmla="*/ 95293 h 186550"/>
                    <a:gd name="connsiteX0" fmla="*/ 1630 w 171552"/>
                    <a:gd name="connsiteY0" fmla="*/ 95293 h 186550"/>
                    <a:gd name="connsiteX1" fmla="*/ 32509 w 171552"/>
                    <a:gd name="connsiteY1" fmla="*/ 13057 h 186550"/>
                    <a:gd name="connsiteX2" fmla="*/ 167200 w 171552"/>
                    <a:gd name="connsiteY2" fmla="*/ 59549 h 186550"/>
                    <a:gd name="connsiteX3" fmla="*/ 102571 w 171552"/>
                    <a:gd name="connsiteY3" fmla="*/ 170806 h 186550"/>
                    <a:gd name="connsiteX4" fmla="*/ 67426 w 171552"/>
                    <a:gd name="connsiteY4" fmla="*/ 185848 h 186550"/>
                    <a:gd name="connsiteX5" fmla="*/ 1630 w 171552"/>
                    <a:gd name="connsiteY5" fmla="*/ 95293 h 186550"/>
                    <a:gd name="connsiteX0" fmla="*/ 1630 w 163652"/>
                    <a:gd name="connsiteY0" fmla="*/ 93463 h 184720"/>
                    <a:gd name="connsiteX1" fmla="*/ 32509 w 163652"/>
                    <a:gd name="connsiteY1" fmla="*/ 11227 h 184720"/>
                    <a:gd name="connsiteX2" fmla="*/ 158877 w 163652"/>
                    <a:gd name="connsiteY2" fmla="*/ 61538 h 184720"/>
                    <a:gd name="connsiteX3" fmla="*/ 102571 w 163652"/>
                    <a:gd name="connsiteY3" fmla="*/ 168976 h 184720"/>
                    <a:gd name="connsiteX4" fmla="*/ 67426 w 163652"/>
                    <a:gd name="connsiteY4" fmla="*/ 184018 h 184720"/>
                    <a:gd name="connsiteX5" fmla="*/ 1630 w 163652"/>
                    <a:gd name="connsiteY5" fmla="*/ 93463 h 184720"/>
                    <a:gd name="connsiteX0" fmla="*/ 1630 w 163842"/>
                    <a:gd name="connsiteY0" fmla="*/ 93463 h 184720"/>
                    <a:gd name="connsiteX1" fmla="*/ 32509 w 163842"/>
                    <a:gd name="connsiteY1" fmla="*/ 11227 h 184720"/>
                    <a:gd name="connsiteX2" fmla="*/ 158877 w 163842"/>
                    <a:gd name="connsiteY2" fmla="*/ 61538 h 184720"/>
                    <a:gd name="connsiteX3" fmla="*/ 102571 w 163842"/>
                    <a:gd name="connsiteY3" fmla="*/ 168976 h 184720"/>
                    <a:gd name="connsiteX4" fmla="*/ 67426 w 163842"/>
                    <a:gd name="connsiteY4" fmla="*/ 184018 h 184720"/>
                    <a:gd name="connsiteX5" fmla="*/ 1630 w 163842"/>
                    <a:gd name="connsiteY5" fmla="*/ 93463 h 1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842" h="184720">
                      <a:moveTo>
                        <a:pt x="1630" y="93463"/>
                      </a:moveTo>
                      <a:cubicBezTo>
                        <a:pt x="-4190" y="64665"/>
                        <a:pt x="5446" y="13840"/>
                        <a:pt x="32509" y="11227"/>
                      </a:cubicBezTo>
                      <a:cubicBezTo>
                        <a:pt x="59572" y="8614"/>
                        <a:pt x="124569" y="-32651"/>
                        <a:pt x="158877" y="61538"/>
                      </a:cubicBezTo>
                      <a:cubicBezTo>
                        <a:pt x="182122" y="125419"/>
                        <a:pt x="117015" y="115858"/>
                        <a:pt x="102571" y="168976"/>
                      </a:cubicBezTo>
                      <a:cubicBezTo>
                        <a:pt x="91605" y="184068"/>
                        <a:pt x="89951" y="176936"/>
                        <a:pt x="67426" y="184018"/>
                      </a:cubicBezTo>
                      <a:cubicBezTo>
                        <a:pt x="44901" y="191100"/>
                        <a:pt x="1630" y="143475"/>
                        <a:pt x="1630" y="93463"/>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18"/>
                <p:cNvSpPr/>
                <p:nvPr/>
              </p:nvSpPr>
              <p:spPr>
                <a:xfrm rot="21057554">
                  <a:off x="8808951" y="4596453"/>
                  <a:ext cx="139522" cy="196947"/>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0 w 134785"/>
                    <a:gd name="connsiteY0" fmla="*/ 90863 h 181597"/>
                    <a:gd name="connsiteX1" fmla="*/ 65796 w 134785"/>
                    <a:gd name="connsiteY1" fmla="*/ 308 h 181597"/>
                    <a:gd name="connsiteX2" fmla="*/ 134785 w 134785"/>
                    <a:gd name="connsiteY2" fmla="*/ 70796 h 181597"/>
                    <a:gd name="connsiteX3" fmla="*/ 65796 w 134785"/>
                    <a:gd name="connsiteY3" fmla="*/ 181418 h 181597"/>
                    <a:gd name="connsiteX4" fmla="*/ 0 w 134785"/>
                    <a:gd name="connsiteY4" fmla="*/ 90863 h 181597"/>
                    <a:gd name="connsiteX0" fmla="*/ 0 w 135265"/>
                    <a:gd name="connsiteY0" fmla="*/ 90863 h 181597"/>
                    <a:gd name="connsiteX1" fmla="*/ 65796 w 135265"/>
                    <a:gd name="connsiteY1" fmla="*/ 308 h 181597"/>
                    <a:gd name="connsiteX2" fmla="*/ 134785 w 135265"/>
                    <a:gd name="connsiteY2" fmla="*/ 70796 h 181597"/>
                    <a:gd name="connsiteX3" fmla="*/ 65796 w 135265"/>
                    <a:gd name="connsiteY3" fmla="*/ 181418 h 181597"/>
                    <a:gd name="connsiteX4" fmla="*/ 0 w 135265"/>
                    <a:gd name="connsiteY4" fmla="*/ 90863 h 181597"/>
                    <a:gd name="connsiteX0" fmla="*/ 4257 w 139522"/>
                    <a:gd name="connsiteY0" fmla="*/ 106261 h 196947"/>
                    <a:gd name="connsiteX1" fmla="*/ 21081 w 139522"/>
                    <a:gd name="connsiteY1" fmla="*/ 198 h 196947"/>
                    <a:gd name="connsiteX2" fmla="*/ 139042 w 139522"/>
                    <a:gd name="connsiteY2" fmla="*/ 86194 h 196947"/>
                    <a:gd name="connsiteX3" fmla="*/ 70053 w 139522"/>
                    <a:gd name="connsiteY3" fmla="*/ 196816 h 196947"/>
                    <a:gd name="connsiteX4" fmla="*/ 4257 w 139522"/>
                    <a:gd name="connsiteY4" fmla="*/ 106261 h 19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22" h="196947">
                      <a:moveTo>
                        <a:pt x="4257" y="106261"/>
                      </a:moveTo>
                      <a:cubicBezTo>
                        <a:pt x="-3905" y="73491"/>
                        <a:pt x="-1383" y="3542"/>
                        <a:pt x="21081" y="198"/>
                      </a:cubicBezTo>
                      <a:cubicBezTo>
                        <a:pt x="43545" y="-3146"/>
                        <a:pt x="139042" y="36182"/>
                        <a:pt x="139042" y="86194"/>
                      </a:cubicBezTo>
                      <a:cubicBezTo>
                        <a:pt x="145084" y="162887"/>
                        <a:pt x="92517" y="193472"/>
                        <a:pt x="70053" y="196816"/>
                      </a:cubicBezTo>
                      <a:cubicBezTo>
                        <a:pt x="47589" y="200160"/>
                        <a:pt x="12419" y="139031"/>
                        <a:pt x="4257" y="106261"/>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1057554">
                  <a:off x="8628560" y="4816506"/>
                  <a:ext cx="188103" cy="9226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1453249">
                  <a:off x="8603556" y="4398857"/>
                  <a:ext cx="121731" cy="6205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1453249">
                  <a:off x="8614462" y="4595015"/>
                  <a:ext cx="85748" cy="107490"/>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rot="1453249">
                  <a:off x="8399166" y="4143254"/>
                  <a:ext cx="206364" cy="171784"/>
                </a:xfrm>
                <a:custGeom>
                  <a:avLst/>
                  <a:gdLst>
                    <a:gd name="connsiteX0" fmla="*/ 142584 w 206364"/>
                    <a:gd name="connsiteY0" fmla="*/ 0 h 171784"/>
                    <a:gd name="connsiteX1" fmla="*/ 175034 w 206364"/>
                    <a:gd name="connsiteY1" fmla="*/ 18380 h 171784"/>
                    <a:gd name="connsiteX2" fmla="*/ 206364 w 206364"/>
                    <a:gd name="connsiteY2" fmla="*/ 81922 h 171784"/>
                    <a:gd name="connsiteX3" fmla="*/ 99396 w 206364"/>
                    <a:gd name="connsiteY3" fmla="*/ 171784 h 171784"/>
                    <a:gd name="connsiteX4" fmla="*/ 836 w 206364"/>
                    <a:gd name="connsiteY4" fmla="*/ 116900 h 171784"/>
                    <a:gd name="connsiteX5" fmla="*/ 0 w 206364"/>
                    <a:gd name="connsiteY5" fmla="*/ 113424 h 1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64" h="171784">
                      <a:moveTo>
                        <a:pt x="142584" y="0"/>
                      </a:moveTo>
                      <a:lnTo>
                        <a:pt x="175034" y="18380"/>
                      </a:lnTo>
                      <a:cubicBezTo>
                        <a:pt x="194392" y="34642"/>
                        <a:pt x="206364" y="57107"/>
                        <a:pt x="206364" y="81922"/>
                      </a:cubicBezTo>
                      <a:cubicBezTo>
                        <a:pt x="206364" y="131551"/>
                        <a:pt x="158473" y="171784"/>
                        <a:pt x="99396" y="171784"/>
                      </a:cubicBezTo>
                      <a:cubicBezTo>
                        <a:pt x="55090" y="171784"/>
                        <a:pt x="17074" y="149153"/>
                        <a:pt x="836" y="116900"/>
                      </a:cubicBezTo>
                      <a:lnTo>
                        <a:pt x="0" y="113424"/>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31"/>
              <p:cNvSpPr/>
              <p:nvPr/>
            </p:nvSpPr>
            <p:spPr>
              <a:xfrm>
                <a:off x="5513070" y="5338797"/>
                <a:ext cx="81952" cy="263807"/>
              </a:xfrm>
              <a:custGeom>
                <a:avLst/>
                <a:gdLst>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55245 w 83820"/>
                  <a:gd name="connsiteY5" fmla="*/ 186690 h 186690"/>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76200 w 83820"/>
                  <a:gd name="connsiteY5" fmla="*/ 112395 h 186690"/>
                  <a:gd name="connsiteX6" fmla="*/ 55245 w 83820"/>
                  <a:gd name="connsiteY6" fmla="*/ 186690 h 186690"/>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83820 w 87630"/>
                  <a:gd name="connsiteY4" fmla="*/ 68580 h 253365"/>
                  <a:gd name="connsiteX5" fmla="*/ 87630 w 87630"/>
                  <a:gd name="connsiteY5" fmla="*/ 253365 h 253365"/>
                  <a:gd name="connsiteX6" fmla="*/ 55245 w 87630"/>
                  <a:gd name="connsiteY6" fmla="*/ 186690 h 253365"/>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60960 w 87630"/>
                  <a:gd name="connsiteY4" fmla="*/ 17145 h 253365"/>
                  <a:gd name="connsiteX5" fmla="*/ 83820 w 87630"/>
                  <a:gd name="connsiteY5" fmla="*/ 68580 h 253365"/>
                  <a:gd name="connsiteX6" fmla="*/ 87630 w 87630"/>
                  <a:gd name="connsiteY6" fmla="*/ 253365 h 253365"/>
                  <a:gd name="connsiteX7" fmla="*/ 55245 w 87630"/>
                  <a:gd name="connsiteY7" fmla="*/ 186690 h 253365"/>
                  <a:gd name="connsiteX0" fmla="*/ 55245 w 87630"/>
                  <a:gd name="connsiteY0" fmla="*/ 186690 h 253365"/>
                  <a:gd name="connsiteX1" fmla="*/ 53340 w 87630"/>
                  <a:gd name="connsiteY1" fmla="*/ 74295 h 253365"/>
                  <a:gd name="connsiteX2" fmla="*/ 43815 w 87630"/>
                  <a:gd name="connsiteY2" fmla="*/ 30480 h 253365"/>
                  <a:gd name="connsiteX3" fmla="*/ 0 w 87630"/>
                  <a:gd name="connsiteY3" fmla="*/ 20955 h 253365"/>
                  <a:gd name="connsiteX4" fmla="*/ 26670 w 87630"/>
                  <a:gd name="connsiteY4" fmla="*/ 0 h 253365"/>
                  <a:gd name="connsiteX5" fmla="*/ 60960 w 87630"/>
                  <a:gd name="connsiteY5" fmla="*/ 17145 h 253365"/>
                  <a:gd name="connsiteX6" fmla="*/ 83820 w 87630"/>
                  <a:gd name="connsiteY6" fmla="*/ 68580 h 253365"/>
                  <a:gd name="connsiteX7" fmla="*/ 87630 w 87630"/>
                  <a:gd name="connsiteY7" fmla="*/ 253365 h 253365"/>
                  <a:gd name="connsiteX8" fmla="*/ 55245 w 87630"/>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59055 w 85725"/>
                  <a:gd name="connsiteY5" fmla="*/ 1714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64770 w 85725"/>
                  <a:gd name="connsiteY5" fmla="*/ 952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64770 w 85725"/>
                  <a:gd name="connsiteY4" fmla="*/ 9525 h 253365"/>
                  <a:gd name="connsiteX5" fmla="*/ 81915 w 85725"/>
                  <a:gd name="connsiteY5" fmla="*/ 68580 h 253365"/>
                  <a:gd name="connsiteX6" fmla="*/ 85725 w 85725"/>
                  <a:gd name="connsiteY6" fmla="*/ 253365 h 253365"/>
                  <a:gd name="connsiteX7" fmla="*/ 53340 w 85725"/>
                  <a:gd name="connsiteY7"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1952"/>
                  <a:gd name="connsiteY0" fmla="*/ 187607 h 252377"/>
                  <a:gd name="connsiteX1" fmla="*/ 51435 w 81952"/>
                  <a:gd name="connsiteY1" fmla="*/ 75212 h 252377"/>
                  <a:gd name="connsiteX2" fmla="*/ 0 w 81952"/>
                  <a:gd name="connsiteY2" fmla="*/ 25682 h 252377"/>
                  <a:gd name="connsiteX3" fmla="*/ 24765 w 81952"/>
                  <a:gd name="connsiteY3" fmla="*/ 917 h 252377"/>
                  <a:gd name="connsiteX4" fmla="*/ 81915 w 81952"/>
                  <a:gd name="connsiteY4" fmla="*/ 69497 h 252377"/>
                  <a:gd name="connsiteX5" fmla="*/ 81915 w 81952"/>
                  <a:gd name="connsiteY5" fmla="*/ 252377 h 252377"/>
                  <a:gd name="connsiteX6" fmla="*/ 53340 w 81952"/>
                  <a:gd name="connsiteY6" fmla="*/ 187607 h 252377"/>
                  <a:gd name="connsiteX0" fmla="*/ 53340 w 81952"/>
                  <a:gd name="connsiteY0" fmla="*/ 187607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53340 w 81952"/>
                  <a:gd name="connsiteY6" fmla="*/ 187607 h 242852"/>
                  <a:gd name="connsiteX0" fmla="*/ 34290 w 81952"/>
                  <a:gd name="connsiteY0" fmla="*/ 200942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34290 w 81952"/>
                  <a:gd name="connsiteY6" fmla="*/ 200942 h 242852"/>
                  <a:gd name="connsiteX0" fmla="*/ 34290 w 81952"/>
                  <a:gd name="connsiteY0" fmla="*/ 200942 h 244757"/>
                  <a:gd name="connsiteX1" fmla="*/ 51435 w 81952"/>
                  <a:gd name="connsiteY1" fmla="*/ 75212 h 244757"/>
                  <a:gd name="connsiteX2" fmla="*/ 0 w 81952"/>
                  <a:gd name="connsiteY2" fmla="*/ 25682 h 244757"/>
                  <a:gd name="connsiteX3" fmla="*/ 24765 w 81952"/>
                  <a:gd name="connsiteY3" fmla="*/ 917 h 244757"/>
                  <a:gd name="connsiteX4" fmla="*/ 81915 w 81952"/>
                  <a:gd name="connsiteY4" fmla="*/ 69497 h 244757"/>
                  <a:gd name="connsiteX5" fmla="*/ 51435 w 81952"/>
                  <a:gd name="connsiteY5" fmla="*/ 244757 h 244757"/>
                  <a:gd name="connsiteX6" fmla="*/ 34290 w 81952"/>
                  <a:gd name="connsiteY6" fmla="*/ 200942 h 244757"/>
                  <a:gd name="connsiteX0" fmla="*/ 34290 w 81952"/>
                  <a:gd name="connsiteY0" fmla="*/ 200942 h 263807"/>
                  <a:gd name="connsiteX1" fmla="*/ 51435 w 81952"/>
                  <a:gd name="connsiteY1" fmla="*/ 75212 h 263807"/>
                  <a:gd name="connsiteX2" fmla="*/ 0 w 81952"/>
                  <a:gd name="connsiteY2" fmla="*/ 25682 h 263807"/>
                  <a:gd name="connsiteX3" fmla="*/ 24765 w 81952"/>
                  <a:gd name="connsiteY3" fmla="*/ 917 h 263807"/>
                  <a:gd name="connsiteX4" fmla="*/ 81915 w 81952"/>
                  <a:gd name="connsiteY4" fmla="*/ 69497 h 263807"/>
                  <a:gd name="connsiteX5" fmla="*/ 59055 w 81952"/>
                  <a:gd name="connsiteY5" fmla="*/ 263807 h 263807"/>
                  <a:gd name="connsiteX6" fmla="*/ 34290 w 81952"/>
                  <a:gd name="connsiteY6" fmla="*/ 200942 h 26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52" h="263807">
                    <a:moveTo>
                      <a:pt x="34290" y="200942"/>
                    </a:moveTo>
                    <a:lnTo>
                      <a:pt x="51435" y="75212"/>
                    </a:lnTo>
                    <a:cubicBezTo>
                      <a:pt x="53975" y="36795"/>
                      <a:pt x="27305" y="22824"/>
                      <a:pt x="0" y="25682"/>
                    </a:cubicBezTo>
                    <a:lnTo>
                      <a:pt x="24765" y="917"/>
                    </a:lnTo>
                    <a:cubicBezTo>
                      <a:pt x="51752" y="-3211"/>
                      <a:pt x="83185" y="4410"/>
                      <a:pt x="81915" y="69497"/>
                    </a:cubicBezTo>
                    <a:lnTo>
                      <a:pt x="59055" y="263807"/>
                    </a:lnTo>
                    <a:lnTo>
                      <a:pt x="34290" y="20094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499000" y="5530408"/>
                <a:ext cx="73162" cy="112491"/>
              </a:xfrm>
              <a:custGeom>
                <a:avLst/>
                <a:gdLst>
                  <a:gd name="connsiteX0" fmla="*/ 27348 w 69258"/>
                  <a:gd name="connsiteY0" fmla="*/ 0 h 105334"/>
                  <a:gd name="connsiteX1" fmla="*/ 69258 w 69258"/>
                  <a:gd name="connsiteY1" fmla="*/ 54750 h 105334"/>
                  <a:gd name="connsiteX2" fmla="*/ 43661 w 69258"/>
                  <a:gd name="connsiteY2" fmla="*/ 105198 h 105334"/>
                  <a:gd name="connsiteX3" fmla="*/ 43147 w 69258"/>
                  <a:gd name="connsiteY3" fmla="*/ 105334 h 105334"/>
                  <a:gd name="connsiteX4" fmla="*/ 34024 w 69258"/>
                  <a:gd name="connsiteY4" fmla="*/ 86027 h 105334"/>
                  <a:gd name="connsiteX5" fmla="*/ 46233 w 69258"/>
                  <a:gd name="connsiteY5" fmla="*/ 79421 h 105334"/>
                  <a:gd name="connsiteX6" fmla="*/ 54055 w 69258"/>
                  <a:gd name="connsiteY6" fmla="*/ 54750 h 105334"/>
                  <a:gd name="connsiteX7" fmla="*/ 27348 w 69258"/>
                  <a:gd name="connsiteY7" fmla="*/ 19861 h 105334"/>
                  <a:gd name="connsiteX8" fmla="*/ 8463 w 69258"/>
                  <a:gd name="connsiteY8" fmla="*/ 30080 h 105334"/>
                  <a:gd name="connsiteX9" fmla="*/ 8112 w 69258"/>
                  <a:gd name="connsiteY9" fmla="*/ 31190 h 105334"/>
                  <a:gd name="connsiteX10" fmla="*/ 0 w 69258"/>
                  <a:gd name="connsiteY10" fmla="*/ 14023 h 105334"/>
                  <a:gd name="connsiteX11" fmla="*/ 11035 w 69258"/>
                  <a:gd name="connsiteY11" fmla="*/ 4303 h 105334"/>
                  <a:gd name="connsiteX12" fmla="*/ 27348 w 69258"/>
                  <a:gd name="connsiteY12" fmla="*/ 0 h 10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58" h="105334">
                    <a:moveTo>
                      <a:pt x="27348" y="0"/>
                    </a:moveTo>
                    <a:cubicBezTo>
                      <a:pt x="50494" y="0"/>
                      <a:pt x="69258" y="24512"/>
                      <a:pt x="69258" y="54750"/>
                    </a:cubicBezTo>
                    <a:cubicBezTo>
                      <a:pt x="69258" y="77429"/>
                      <a:pt x="58704" y="96886"/>
                      <a:pt x="43661" y="105198"/>
                    </a:cubicBezTo>
                    <a:lnTo>
                      <a:pt x="43147" y="105334"/>
                    </a:lnTo>
                    <a:lnTo>
                      <a:pt x="34024" y="86027"/>
                    </a:lnTo>
                    <a:lnTo>
                      <a:pt x="46233" y="79421"/>
                    </a:lnTo>
                    <a:cubicBezTo>
                      <a:pt x="51066" y="73107"/>
                      <a:pt x="54055" y="64385"/>
                      <a:pt x="54055" y="54750"/>
                    </a:cubicBezTo>
                    <a:cubicBezTo>
                      <a:pt x="54055" y="35481"/>
                      <a:pt x="42098" y="19861"/>
                      <a:pt x="27348" y="19861"/>
                    </a:cubicBezTo>
                    <a:cubicBezTo>
                      <a:pt x="19973" y="19861"/>
                      <a:pt x="13297" y="23766"/>
                      <a:pt x="8463" y="30080"/>
                    </a:cubicBezTo>
                    <a:lnTo>
                      <a:pt x="8112" y="31190"/>
                    </a:lnTo>
                    <a:lnTo>
                      <a:pt x="0" y="14023"/>
                    </a:lnTo>
                    <a:lnTo>
                      <a:pt x="11035" y="4303"/>
                    </a:lnTo>
                    <a:cubicBezTo>
                      <a:pt x="16049" y="1532"/>
                      <a:pt x="21562" y="0"/>
                      <a:pt x="27348" y="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p:cNvSpPr/>
            <p:nvPr/>
          </p:nvSpPr>
          <p:spPr>
            <a:xfrm>
              <a:off x="5523304" y="4998271"/>
              <a:ext cx="3300658" cy="1070413"/>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3369194 w 3369194"/>
                <a:gd name="connsiteY0" fmla="*/ 274769 h 922295"/>
                <a:gd name="connsiteX1" fmla="*/ 2043314 w 3369194"/>
                <a:gd name="connsiteY1" fmla="*/ 8069 h 922295"/>
                <a:gd name="connsiteX2" fmla="*/ 2302394 w 3369194"/>
                <a:gd name="connsiteY2" fmla="*/ 808169 h 922295"/>
                <a:gd name="connsiteX3" fmla="*/ 1311794 w 3369194"/>
                <a:gd name="connsiteY3" fmla="*/ 846269 h 922295"/>
                <a:gd name="connsiteX4" fmla="*/ 86880 w 3369194"/>
                <a:gd name="connsiteY4" fmla="*/ 562425 h 922295"/>
                <a:gd name="connsiteX5" fmla="*/ 100214 w 3369194"/>
                <a:gd name="connsiteY5" fmla="*/ 541469 h 922295"/>
                <a:gd name="connsiteX0" fmla="*/ 3369194 w 3369194"/>
                <a:gd name="connsiteY0" fmla="*/ 274769 h 965006"/>
                <a:gd name="connsiteX1" fmla="*/ 2043314 w 3369194"/>
                <a:gd name="connsiteY1" fmla="*/ 8069 h 965006"/>
                <a:gd name="connsiteX2" fmla="*/ 2302394 w 3369194"/>
                <a:gd name="connsiteY2" fmla="*/ 808169 h 965006"/>
                <a:gd name="connsiteX3" fmla="*/ 1311794 w 3369194"/>
                <a:gd name="connsiteY3" fmla="*/ 846269 h 965006"/>
                <a:gd name="connsiteX4" fmla="*/ 86880 w 3369194"/>
                <a:gd name="connsiteY4" fmla="*/ 562425 h 965006"/>
                <a:gd name="connsiteX5" fmla="*/ 100214 w 3369194"/>
                <a:gd name="connsiteY5" fmla="*/ 541469 h 965006"/>
                <a:gd name="connsiteX0" fmla="*/ 3312351 w 3312351"/>
                <a:gd name="connsiteY0" fmla="*/ 274769 h 965006"/>
                <a:gd name="connsiteX1" fmla="*/ 1986471 w 3312351"/>
                <a:gd name="connsiteY1" fmla="*/ 8069 h 965006"/>
                <a:gd name="connsiteX2" fmla="*/ 2245551 w 3312351"/>
                <a:gd name="connsiteY2" fmla="*/ 808169 h 965006"/>
                <a:gd name="connsiteX3" fmla="*/ 1254951 w 3312351"/>
                <a:gd name="connsiteY3" fmla="*/ 846269 h 965006"/>
                <a:gd name="connsiteX4" fmla="*/ 30037 w 3312351"/>
                <a:gd name="connsiteY4" fmla="*/ 562425 h 965006"/>
                <a:gd name="connsiteX5" fmla="*/ 43371 w 3312351"/>
                <a:gd name="connsiteY5" fmla="*/ 541469 h 965006"/>
                <a:gd name="connsiteX0" fmla="*/ 3304914 w 3304914"/>
                <a:gd name="connsiteY0" fmla="*/ 274769 h 968407"/>
                <a:gd name="connsiteX1" fmla="*/ 1979034 w 3304914"/>
                <a:gd name="connsiteY1" fmla="*/ 8069 h 968407"/>
                <a:gd name="connsiteX2" fmla="*/ 2238114 w 3304914"/>
                <a:gd name="connsiteY2" fmla="*/ 808169 h 968407"/>
                <a:gd name="connsiteX3" fmla="*/ 1247514 w 3304914"/>
                <a:gd name="connsiteY3" fmla="*/ 846269 h 968407"/>
                <a:gd name="connsiteX4" fmla="*/ 30220 w 3304914"/>
                <a:gd name="connsiteY4" fmla="*/ 568140 h 968407"/>
                <a:gd name="connsiteX5" fmla="*/ 35934 w 3304914"/>
                <a:gd name="connsiteY5" fmla="*/ 541469 h 968407"/>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31678 w 3300658"/>
                <a:gd name="connsiteY5" fmla="*/ 54146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81208 w 3300658"/>
                <a:gd name="connsiteY5" fmla="*/ 47669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64063 w 3300658"/>
                <a:gd name="connsiteY5" fmla="*/ 417644 h 1070413"/>
                <a:gd name="connsiteX0" fmla="*/ 3357720 w 3357720"/>
                <a:gd name="connsiteY0" fmla="*/ 274769 h 1070413"/>
                <a:gd name="connsiteX1" fmla="*/ 2031840 w 3357720"/>
                <a:gd name="connsiteY1" fmla="*/ 8069 h 1070413"/>
                <a:gd name="connsiteX2" fmla="*/ 2290920 w 3357720"/>
                <a:gd name="connsiteY2" fmla="*/ 808169 h 1070413"/>
                <a:gd name="connsiteX3" fmla="*/ 1300320 w 3357720"/>
                <a:gd name="connsiteY3" fmla="*/ 846269 h 1070413"/>
                <a:gd name="connsiteX4" fmla="*/ 83026 w 3357720"/>
                <a:gd name="connsiteY4" fmla="*/ 568140 h 1070413"/>
                <a:gd name="connsiteX5" fmla="*/ 109694 w 3357720"/>
                <a:gd name="connsiteY5" fmla="*/ 446219 h 1070413"/>
                <a:gd name="connsiteX6" fmla="*/ 121125 w 3357720"/>
                <a:gd name="connsiteY6" fmla="*/ 417644 h 1070413"/>
                <a:gd name="connsiteX0" fmla="*/ 3380676 w 3380676"/>
                <a:gd name="connsiteY0" fmla="*/ 274769 h 1070413"/>
                <a:gd name="connsiteX1" fmla="*/ 2054796 w 3380676"/>
                <a:gd name="connsiteY1" fmla="*/ 8069 h 1070413"/>
                <a:gd name="connsiteX2" fmla="*/ 2313876 w 3380676"/>
                <a:gd name="connsiteY2" fmla="*/ 808169 h 1070413"/>
                <a:gd name="connsiteX3" fmla="*/ 1323276 w 3380676"/>
                <a:gd name="connsiteY3" fmla="*/ 846269 h 1070413"/>
                <a:gd name="connsiteX4" fmla="*/ 105982 w 3380676"/>
                <a:gd name="connsiteY4" fmla="*/ 568140 h 1070413"/>
                <a:gd name="connsiteX5" fmla="*/ 65975 w 3380676"/>
                <a:gd name="connsiteY5" fmla="*/ 480509 h 1070413"/>
                <a:gd name="connsiteX6" fmla="*/ 132650 w 3380676"/>
                <a:gd name="connsiteY6" fmla="*/ 446219 h 1070413"/>
                <a:gd name="connsiteX7" fmla="*/ 144081 w 3380676"/>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110875 w 3358901"/>
                <a:gd name="connsiteY6" fmla="*/ 446219 h 1070413"/>
                <a:gd name="connsiteX7" fmla="*/ 122306 w 3358901"/>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84205 w 3358901"/>
                <a:gd name="connsiteY6" fmla="*/ 465269 h 1070413"/>
                <a:gd name="connsiteX7" fmla="*/ 122306 w 3358901"/>
                <a:gd name="connsiteY7" fmla="*/ 417644 h 1070413"/>
                <a:gd name="connsiteX0" fmla="*/ 3393863 w 3393863"/>
                <a:gd name="connsiteY0" fmla="*/ 274769 h 1070413"/>
                <a:gd name="connsiteX1" fmla="*/ 2067983 w 3393863"/>
                <a:gd name="connsiteY1" fmla="*/ 8069 h 1070413"/>
                <a:gd name="connsiteX2" fmla="*/ 2327063 w 3393863"/>
                <a:gd name="connsiteY2" fmla="*/ 808169 h 1070413"/>
                <a:gd name="connsiteX3" fmla="*/ 1336463 w 3393863"/>
                <a:gd name="connsiteY3" fmla="*/ 846269 h 1070413"/>
                <a:gd name="connsiteX4" fmla="*/ 119169 w 3393863"/>
                <a:gd name="connsiteY4" fmla="*/ 568140 h 1070413"/>
                <a:gd name="connsiteX5" fmla="*/ 50587 w 3393863"/>
                <a:gd name="connsiteY5" fmla="*/ 520514 h 1070413"/>
                <a:gd name="connsiteX6" fmla="*/ 161077 w 3393863"/>
                <a:gd name="connsiteY6" fmla="*/ 499559 h 1070413"/>
                <a:gd name="connsiteX7" fmla="*/ 119167 w 3393863"/>
                <a:gd name="connsiteY7" fmla="*/ 465269 h 1070413"/>
                <a:gd name="connsiteX8" fmla="*/ 157268 w 3393863"/>
                <a:gd name="connsiteY8" fmla="*/ 417644 h 1070413"/>
                <a:gd name="connsiteX0" fmla="*/ 3373064 w 3373064"/>
                <a:gd name="connsiteY0" fmla="*/ 274769 h 1070413"/>
                <a:gd name="connsiteX1" fmla="*/ 2047184 w 3373064"/>
                <a:gd name="connsiteY1" fmla="*/ 8069 h 1070413"/>
                <a:gd name="connsiteX2" fmla="*/ 2306264 w 3373064"/>
                <a:gd name="connsiteY2" fmla="*/ 808169 h 1070413"/>
                <a:gd name="connsiteX3" fmla="*/ 1315664 w 3373064"/>
                <a:gd name="connsiteY3" fmla="*/ 846269 h 1070413"/>
                <a:gd name="connsiteX4" fmla="*/ 98370 w 3373064"/>
                <a:gd name="connsiteY4" fmla="*/ 568140 h 1070413"/>
                <a:gd name="connsiteX5" fmla="*/ 92653 w 3373064"/>
                <a:gd name="connsiteY5" fmla="*/ 510989 h 1070413"/>
                <a:gd name="connsiteX6" fmla="*/ 140278 w 3373064"/>
                <a:gd name="connsiteY6" fmla="*/ 499559 h 1070413"/>
                <a:gd name="connsiteX7" fmla="*/ 98368 w 3373064"/>
                <a:gd name="connsiteY7" fmla="*/ 465269 h 1070413"/>
                <a:gd name="connsiteX8" fmla="*/ 136469 w 3373064"/>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0247 w 3300658"/>
                <a:gd name="connsiteY5" fmla="*/ 51098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658" h="1070413">
                  <a:moveTo>
                    <a:pt x="3300658" y="274769"/>
                  </a:moveTo>
                  <a:cubicBezTo>
                    <a:pt x="2848538" y="601159"/>
                    <a:pt x="2152578" y="-80831"/>
                    <a:pt x="1974778" y="8069"/>
                  </a:cubicBezTo>
                  <a:cubicBezTo>
                    <a:pt x="1817298" y="99509"/>
                    <a:pt x="2254178" y="564329"/>
                    <a:pt x="2233858" y="808169"/>
                  </a:cubicBezTo>
                  <a:cubicBezTo>
                    <a:pt x="2203378" y="1034229"/>
                    <a:pt x="1609018" y="856429"/>
                    <a:pt x="1243258" y="846269"/>
                  </a:cubicBezTo>
                  <a:cubicBezTo>
                    <a:pt x="874006" y="805312"/>
                    <a:pt x="-177871" y="1531435"/>
                    <a:pt x="25964" y="568140"/>
                  </a:cubicBezTo>
                  <a:cubicBezTo>
                    <a:pt x="25011" y="542423"/>
                    <a:pt x="17072" y="526229"/>
                    <a:pt x="24057" y="514799"/>
                  </a:cubicBezTo>
                  <a:cubicBezTo>
                    <a:pt x="31042" y="503369"/>
                    <a:pt x="52632" y="518291"/>
                    <a:pt x="64062" y="509084"/>
                  </a:cubicBezTo>
                  <a:cubicBezTo>
                    <a:pt x="75492" y="478922"/>
                    <a:pt x="12944" y="475746"/>
                    <a:pt x="25962" y="465269"/>
                  </a:cubicBezTo>
                  <a:cubicBezTo>
                    <a:pt x="32312" y="440186"/>
                    <a:pt x="62158" y="422406"/>
                    <a:pt x="64063" y="417644"/>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483224" y="4951530"/>
              <a:ext cx="2340735" cy="916379"/>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2473447 w 2473447"/>
                <a:gd name="connsiteY0" fmla="*/ 274769 h 922295"/>
                <a:gd name="connsiteX1" fmla="*/ 1147567 w 2473447"/>
                <a:gd name="connsiteY1" fmla="*/ 8069 h 922295"/>
                <a:gd name="connsiteX2" fmla="*/ 1406647 w 2473447"/>
                <a:gd name="connsiteY2" fmla="*/ 808169 h 922295"/>
                <a:gd name="connsiteX3" fmla="*/ 416047 w 2473447"/>
                <a:gd name="connsiteY3" fmla="*/ 846269 h 922295"/>
                <a:gd name="connsiteX4" fmla="*/ 296734 w 2473447"/>
                <a:gd name="connsiteY4" fmla="*/ 310375 h 922295"/>
                <a:gd name="connsiteX0" fmla="*/ 2176713 w 2176713"/>
                <a:gd name="connsiteY0" fmla="*/ 274769 h 922295"/>
                <a:gd name="connsiteX1" fmla="*/ 850833 w 2176713"/>
                <a:gd name="connsiteY1" fmla="*/ 8069 h 922295"/>
                <a:gd name="connsiteX2" fmla="*/ 1109913 w 2176713"/>
                <a:gd name="connsiteY2" fmla="*/ 808169 h 922295"/>
                <a:gd name="connsiteX3" fmla="*/ 119313 w 2176713"/>
                <a:gd name="connsiteY3" fmla="*/ 846269 h 922295"/>
                <a:gd name="connsiteX4" fmla="*/ 0 w 2176713"/>
                <a:gd name="connsiteY4" fmla="*/ 310375 h 922295"/>
                <a:gd name="connsiteX0" fmla="*/ 2176713 w 2176713"/>
                <a:gd name="connsiteY0" fmla="*/ 274769 h 949340"/>
                <a:gd name="connsiteX1" fmla="*/ 850833 w 2176713"/>
                <a:gd name="connsiteY1" fmla="*/ 8069 h 949340"/>
                <a:gd name="connsiteX2" fmla="*/ 1073259 w 2176713"/>
                <a:gd name="connsiteY2" fmla="*/ 846685 h 949340"/>
                <a:gd name="connsiteX3" fmla="*/ 119313 w 2176713"/>
                <a:gd name="connsiteY3" fmla="*/ 846269 h 949340"/>
                <a:gd name="connsiteX4" fmla="*/ 0 w 2176713"/>
                <a:gd name="connsiteY4" fmla="*/ 310375 h 949340"/>
                <a:gd name="connsiteX0" fmla="*/ 2176713 w 2176713"/>
                <a:gd name="connsiteY0" fmla="*/ 274769 h 917187"/>
                <a:gd name="connsiteX1" fmla="*/ 850833 w 2176713"/>
                <a:gd name="connsiteY1" fmla="*/ 8069 h 917187"/>
                <a:gd name="connsiteX2" fmla="*/ 1087921 w 2176713"/>
                <a:gd name="connsiteY2" fmla="*/ 800466 h 917187"/>
                <a:gd name="connsiteX3" fmla="*/ 119313 w 2176713"/>
                <a:gd name="connsiteY3" fmla="*/ 846269 h 917187"/>
                <a:gd name="connsiteX4" fmla="*/ 0 w 2176713"/>
                <a:gd name="connsiteY4" fmla="*/ 310375 h 917187"/>
                <a:gd name="connsiteX0" fmla="*/ 2176713 w 2176713"/>
                <a:gd name="connsiteY0" fmla="*/ 274769 h 917187"/>
                <a:gd name="connsiteX1" fmla="*/ 850833 w 2176713"/>
                <a:gd name="connsiteY1" fmla="*/ 8069 h 917187"/>
                <a:gd name="connsiteX2" fmla="*/ 1087921 w 2176713"/>
                <a:gd name="connsiteY2" fmla="*/ 800466 h 917187"/>
                <a:gd name="connsiteX3" fmla="*/ 163297 w 2176713"/>
                <a:gd name="connsiteY3" fmla="*/ 846269 h 917187"/>
                <a:gd name="connsiteX4" fmla="*/ 0 w 2176713"/>
                <a:gd name="connsiteY4" fmla="*/ 310375 h 917187"/>
                <a:gd name="connsiteX0" fmla="*/ 2176713 w 2176713"/>
                <a:gd name="connsiteY0" fmla="*/ 259538 h 917362"/>
                <a:gd name="connsiteX1" fmla="*/ 850833 w 2176713"/>
                <a:gd name="connsiteY1" fmla="*/ 8244 h 917362"/>
                <a:gd name="connsiteX2" fmla="*/ 1087921 w 2176713"/>
                <a:gd name="connsiteY2" fmla="*/ 800641 h 917362"/>
                <a:gd name="connsiteX3" fmla="*/ 163297 w 2176713"/>
                <a:gd name="connsiteY3" fmla="*/ 846444 h 917362"/>
                <a:gd name="connsiteX4" fmla="*/ 0 w 2176713"/>
                <a:gd name="connsiteY4" fmla="*/ 310550 h 917362"/>
                <a:gd name="connsiteX0" fmla="*/ 2176713 w 2176713"/>
                <a:gd name="connsiteY0" fmla="*/ 268552 h 926376"/>
                <a:gd name="connsiteX1" fmla="*/ 850833 w 2176713"/>
                <a:gd name="connsiteY1" fmla="*/ 17258 h 926376"/>
                <a:gd name="connsiteX2" fmla="*/ 1087921 w 2176713"/>
                <a:gd name="connsiteY2" fmla="*/ 809655 h 926376"/>
                <a:gd name="connsiteX3" fmla="*/ 163297 w 2176713"/>
                <a:gd name="connsiteY3" fmla="*/ 855458 h 926376"/>
                <a:gd name="connsiteX4" fmla="*/ 0 w 2176713"/>
                <a:gd name="connsiteY4" fmla="*/ 319564 h 926376"/>
                <a:gd name="connsiteX0" fmla="*/ 2251852 w 2251852"/>
                <a:gd name="connsiteY0" fmla="*/ 268552 h 926376"/>
                <a:gd name="connsiteX1" fmla="*/ 925972 w 2251852"/>
                <a:gd name="connsiteY1" fmla="*/ 17258 h 926376"/>
                <a:gd name="connsiteX2" fmla="*/ 1163060 w 2251852"/>
                <a:gd name="connsiteY2" fmla="*/ 809655 h 926376"/>
                <a:gd name="connsiteX3" fmla="*/ 238436 w 2251852"/>
                <a:gd name="connsiteY3" fmla="*/ 855458 h 926376"/>
                <a:gd name="connsiteX4" fmla="*/ 0 w 2251852"/>
                <a:gd name="connsiteY4" fmla="*/ 261790 h 9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852" h="926376">
                  <a:moveTo>
                    <a:pt x="2251852" y="268552"/>
                  </a:moveTo>
                  <a:cubicBezTo>
                    <a:pt x="1799732" y="594942"/>
                    <a:pt x="1169748" y="-117861"/>
                    <a:pt x="925972" y="17258"/>
                  </a:cubicBezTo>
                  <a:cubicBezTo>
                    <a:pt x="768492" y="108698"/>
                    <a:pt x="1183380" y="565815"/>
                    <a:pt x="1163060" y="809655"/>
                  </a:cubicBezTo>
                  <a:cubicBezTo>
                    <a:pt x="1132580" y="1035715"/>
                    <a:pt x="604196" y="865618"/>
                    <a:pt x="238436" y="855458"/>
                  </a:cubicBezTo>
                  <a:cubicBezTo>
                    <a:pt x="-152724" y="814818"/>
                    <a:pt x="715641" y="454719"/>
                    <a:pt x="0" y="26179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6442984" y="5173306"/>
              <a:ext cx="73679" cy="61634"/>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Equals"/>
          <p:cNvSpPr/>
          <p:nvPr/>
        </p:nvSpPr>
        <p:spPr>
          <a:xfrm>
            <a:off x="9559303" y="5675493"/>
            <a:ext cx="590767" cy="403582"/>
          </a:xfrm>
          <a:custGeom>
            <a:avLst/>
            <a:gdLst>
              <a:gd name="connsiteX0" fmla="*/ 0 w 1018594"/>
              <a:gd name="connsiteY0" fmla="*/ 441973 h 695851"/>
              <a:gd name="connsiteX1" fmla="*/ 1018594 w 1018594"/>
              <a:gd name="connsiteY1" fmla="*/ 441973 h 695851"/>
              <a:gd name="connsiteX2" fmla="*/ 1018594 w 1018594"/>
              <a:gd name="connsiteY2" fmla="*/ 695851 h 695851"/>
              <a:gd name="connsiteX3" fmla="*/ 0 w 1018594"/>
              <a:gd name="connsiteY3" fmla="*/ 695851 h 695851"/>
              <a:gd name="connsiteX4" fmla="*/ 0 w 1018594"/>
              <a:gd name="connsiteY4" fmla="*/ 0 h 695851"/>
              <a:gd name="connsiteX5" fmla="*/ 1018594 w 1018594"/>
              <a:gd name="connsiteY5" fmla="*/ 0 h 695851"/>
              <a:gd name="connsiteX6" fmla="*/ 1018594 w 1018594"/>
              <a:gd name="connsiteY6" fmla="*/ 253878 h 695851"/>
              <a:gd name="connsiteX7" fmla="*/ 0 w 1018594"/>
              <a:gd name="connsiteY7" fmla="*/ 253878 h 69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594" h="695851">
                <a:moveTo>
                  <a:pt x="0" y="441973"/>
                </a:moveTo>
                <a:lnTo>
                  <a:pt x="1018594" y="441973"/>
                </a:lnTo>
                <a:lnTo>
                  <a:pt x="1018594" y="695851"/>
                </a:lnTo>
                <a:lnTo>
                  <a:pt x="0" y="695851"/>
                </a:lnTo>
                <a:close/>
                <a:moveTo>
                  <a:pt x="0" y="0"/>
                </a:moveTo>
                <a:lnTo>
                  <a:pt x="1018594" y="0"/>
                </a:lnTo>
                <a:lnTo>
                  <a:pt x="1018594" y="253878"/>
                </a:lnTo>
                <a:lnTo>
                  <a:pt x="0" y="253878"/>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lus Trap"/>
          <p:cNvSpPr/>
          <p:nvPr/>
        </p:nvSpPr>
        <p:spPr>
          <a:xfrm>
            <a:off x="2553767"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ouse"/>
          <p:cNvSpPr/>
          <p:nvPr/>
        </p:nvSpPr>
        <p:spPr>
          <a:xfrm>
            <a:off x="815231" y="5684323"/>
            <a:ext cx="1448241" cy="385923"/>
          </a:xfrm>
          <a:custGeom>
            <a:avLst/>
            <a:gdLst>
              <a:gd name="connsiteX0" fmla="*/ 1602118 w 2497040"/>
              <a:gd name="connsiteY0" fmla="*/ 0 h 665403"/>
              <a:gd name="connsiteX1" fmla="*/ 1628415 w 2497040"/>
              <a:gd name="connsiteY1" fmla="*/ 894 h 665403"/>
              <a:gd name="connsiteX2" fmla="*/ 1656472 w 2497040"/>
              <a:gd name="connsiteY2" fmla="*/ 3319 h 665403"/>
              <a:gd name="connsiteX3" fmla="*/ 1687660 w 2497040"/>
              <a:gd name="connsiteY3" fmla="*/ 7292 h 665403"/>
              <a:gd name="connsiteX4" fmla="*/ 1721161 w 2497040"/>
              <a:gd name="connsiteY4" fmla="*/ 12529 h 665403"/>
              <a:gd name="connsiteX5" fmla="*/ 1746851 w 2497040"/>
              <a:gd name="connsiteY5" fmla="*/ 17801 h 665403"/>
              <a:gd name="connsiteX6" fmla="*/ 1774160 w 2497040"/>
              <a:gd name="connsiteY6" fmla="*/ 25012 h 665403"/>
              <a:gd name="connsiteX7" fmla="*/ 1802411 w 2497040"/>
              <a:gd name="connsiteY7" fmla="*/ 33469 h 665403"/>
              <a:gd name="connsiteX8" fmla="*/ 1830644 w 2497040"/>
              <a:gd name="connsiteY8" fmla="*/ 43297 h 665403"/>
              <a:gd name="connsiteX9" fmla="*/ 1858450 w 2497040"/>
              <a:gd name="connsiteY9" fmla="*/ 54351 h 665403"/>
              <a:gd name="connsiteX10" fmla="*/ 1885562 w 2497040"/>
              <a:gd name="connsiteY10" fmla="*/ 66082 h 665403"/>
              <a:gd name="connsiteX11" fmla="*/ 1910485 w 2497040"/>
              <a:gd name="connsiteY11" fmla="*/ 77511 h 665403"/>
              <a:gd name="connsiteX12" fmla="*/ 1932793 w 2497040"/>
              <a:gd name="connsiteY12" fmla="*/ 89864 h 665403"/>
              <a:gd name="connsiteX13" fmla="*/ 1951400 w 2497040"/>
              <a:gd name="connsiteY13" fmla="*/ 102305 h 665403"/>
              <a:gd name="connsiteX14" fmla="*/ 1963763 w 2497040"/>
              <a:gd name="connsiteY14" fmla="*/ 110279 h 665403"/>
              <a:gd name="connsiteX15" fmla="*/ 1974490 w 2497040"/>
              <a:gd name="connsiteY15" fmla="*/ 117683 h 665403"/>
              <a:gd name="connsiteX16" fmla="*/ 1984398 w 2497040"/>
              <a:gd name="connsiteY16" fmla="*/ 124802 h 665403"/>
              <a:gd name="connsiteX17" fmla="*/ 1992278 w 2497040"/>
              <a:gd name="connsiteY17" fmla="*/ 129840 h 665403"/>
              <a:gd name="connsiteX18" fmla="*/ 1997170 w 2497040"/>
              <a:gd name="connsiteY18" fmla="*/ 132919 h 665403"/>
              <a:gd name="connsiteX19" fmla="*/ 2001386 w 2497040"/>
              <a:gd name="connsiteY19" fmla="*/ 135304 h 665403"/>
              <a:gd name="connsiteX20" fmla="*/ 2009464 w 2497040"/>
              <a:gd name="connsiteY20" fmla="*/ 135821 h 665403"/>
              <a:gd name="connsiteX21" fmla="*/ 2019196 w 2497040"/>
              <a:gd name="connsiteY21" fmla="*/ 135538 h 665403"/>
              <a:gd name="connsiteX22" fmla="*/ 2030583 w 2497040"/>
              <a:gd name="connsiteY22" fmla="*/ 134455 h 665403"/>
              <a:gd name="connsiteX23" fmla="*/ 2044462 w 2497040"/>
              <a:gd name="connsiteY23" fmla="*/ 131485 h 665403"/>
              <a:gd name="connsiteX24" fmla="*/ 2058749 w 2497040"/>
              <a:gd name="connsiteY24" fmla="*/ 128659 h 665403"/>
              <a:gd name="connsiteX25" fmla="*/ 2070706 w 2497040"/>
              <a:gd name="connsiteY25" fmla="*/ 125938 h 665403"/>
              <a:gd name="connsiteX26" fmla="*/ 2080066 w 2497040"/>
              <a:gd name="connsiteY26" fmla="*/ 122772 h 665403"/>
              <a:gd name="connsiteX27" fmla="*/ 2087503 w 2497040"/>
              <a:gd name="connsiteY27" fmla="*/ 119855 h 665403"/>
              <a:gd name="connsiteX28" fmla="*/ 2094265 w 2497040"/>
              <a:gd name="connsiteY28" fmla="*/ 116244 h 665403"/>
              <a:gd name="connsiteX29" fmla="*/ 2099942 w 2497040"/>
              <a:gd name="connsiteY29" fmla="*/ 111797 h 665403"/>
              <a:gd name="connsiteX30" fmla="*/ 2105495 w 2497040"/>
              <a:gd name="connsiteY30" fmla="*/ 106388 h 665403"/>
              <a:gd name="connsiteX31" fmla="*/ 2111760 w 2497040"/>
              <a:gd name="connsiteY31" fmla="*/ 98933 h 665403"/>
              <a:gd name="connsiteX32" fmla="*/ 2119003 w 2497040"/>
              <a:gd name="connsiteY32" fmla="*/ 89984 h 665403"/>
              <a:gd name="connsiteX33" fmla="*/ 2130002 w 2497040"/>
              <a:gd name="connsiteY33" fmla="*/ 76836 h 665403"/>
              <a:gd name="connsiteX34" fmla="*/ 2141214 w 2497040"/>
              <a:gd name="connsiteY34" fmla="*/ 68350 h 665403"/>
              <a:gd name="connsiteX35" fmla="*/ 2152655 w 2497040"/>
              <a:gd name="connsiteY35" fmla="*/ 63156 h 665403"/>
              <a:gd name="connsiteX36" fmla="*/ 2164042 w 2497040"/>
              <a:gd name="connsiteY36" fmla="*/ 62073 h 665403"/>
              <a:gd name="connsiteX37" fmla="*/ 2175927 w 2497040"/>
              <a:gd name="connsiteY37" fmla="*/ 64833 h 665403"/>
              <a:gd name="connsiteX38" fmla="*/ 2186938 w 2497040"/>
              <a:gd name="connsiteY38" fmla="*/ 71419 h 665403"/>
              <a:gd name="connsiteX39" fmla="*/ 2198304 w 2497040"/>
              <a:gd name="connsiteY39" fmla="*/ 82257 h 665403"/>
              <a:gd name="connsiteX40" fmla="*/ 2209758 w 2497040"/>
              <a:gd name="connsiteY40" fmla="*/ 96797 h 665403"/>
              <a:gd name="connsiteX41" fmla="*/ 2221443 w 2497040"/>
              <a:gd name="connsiteY41" fmla="*/ 114629 h 665403"/>
              <a:gd name="connsiteX42" fmla="*/ 2226938 w 2497040"/>
              <a:gd name="connsiteY42" fmla="*/ 123883 h 665403"/>
              <a:gd name="connsiteX43" fmla="*/ 2232860 w 2497040"/>
              <a:gd name="connsiteY43" fmla="*/ 131909 h 665403"/>
              <a:gd name="connsiteX44" fmla="*/ 2238801 w 2497040"/>
              <a:gd name="connsiteY44" fmla="*/ 138565 h 665403"/>
              <a:gd name="connsiteX45" fmla="*/ 2243266 w 2497040"/>
              <a:gd name="connsiteY45" fmla="*/ 142872 h 665403"/>
              <a:gd name="connsiteX46" fmla="*/ 2247073 w 2497040"/>
              <a:gd name="connsiteY46" fmla="*/ 145115 h 665403"/>
              <a:gd name="connsiteX47" fmla="*/ 2251058 w 2497040"/>
              <a:gd name="connsiteY47" fmla="*/ 144208 h 665403"/>
              <a:gd name="connsiteX48" fmla="*/ 2256432 w 2497040"/>
              <a:gd name="connsiteY48" fmla="*/ 141949 h 665403"/>
              <a:gd name="connsiteX49" fmla="*/ 2261842 w 2497040"/>
              <a:gd name="connsiteY49" fmla="*/ 136950 h 665403"/>
              <a:gd name="connsiteX50" fmla="*/ 2267395 w 2497040"/>
              <a:gd name="connsiteY50" fmla="*/ 131541 h 665403"/>
              <a:gd name="connsiteX51" fmla="*/ 2276027 w 2497040"/>
              <a:gd name="connsiteY51" fmla="*/ 121240 h 665403"/>
              <a:gd name="connsiteX52" fmla="*/ 2283519 w 2497040"/>
              <a:gd name="connsiteY52" fmla="*/ 114212 h 665403"/>
              <a:gd name="connsiteX53" fmla="*/ 2289853 w 2497040"/>
              <a:gd name="connsiteY53" fmla="*/ 111829 h 665403"/>
              <a:gd name="connsiteX54" fmla="*/ 2294782 w 2497040"/>
              <a:gd name="connsiteY54" fmla="*/ 112168 h 665403"/>
              <a:gd name="connsiteX55" fmla="*/ 2299246 w 2497040"/>
              <a:gd name="connsiteY55" fmla="*/ 116475 h 665403"/>
              <a:gd name="connsiteX56" fmla="*/ 2302429 w 2497040"/>
              <a:gd name="connsiteY56" fmla="*/ 124465 h 665403"/>
              <a:gd name="connsiteX57" fmla="*/ 2303832 w 2497040"/>
              <a:gd name="connsiteY57" fmla="*/ 132295 h 665403"/>
              <a:gd name="connsiteX58" fmla="*/ 2305466 w 2497040"/>
              <a:gd name="connsiteY58" fmla="*/ 143416 h 665403"/>
              <a:gd name="connsiteX59" fmla="*/ 2305730 w 2497040"/>
              <a:gd name="connsiteY59" fmla="*/ 154520 h 665403"/>
              <a:gd name="connsiteX60" fmla="*/ 2306279 w 2497040"/>
              <a:gd name="connsiteY60" fmla="*/ 164805 h 665403"/>
              <a:gd name="connsiteX61" fmla="*/ 2305352 w 2497040"/>
              <a:gd name="connsiteY61" fmla="*/ 172741 h 665403"/>
              <a:gd name="connsiteX62" fmla="*/ 2306079 w 2497040"/>
              <a:gd name="connsiteY62" fmla="*/ 179877 h 665403"/>
              <a:gd name="connsiteX63" fmla="*/ 2306967 w 2497040"/>
              <a:gd name="connsiteY63" fmla="*/ 185233 h 665403"/>
              <a:gd name="connsiteX64" fmla="*/ 2309919 w 2497040"/>
              <a:gd name="connsiteY64" fmla="*/ 189931 h 665403"/>
              <a:gd name="connsiteX65" fmla="*/ 2314099 w 2497040"/>
              <a:gd name="connsiteY65" fmla="*/ 195057 h 665403"/>
              <a:gd name="connsiteX66" fmla="*/ 2320734 w 2497040"/>
              <a:gd name="connsiteY66" fmla="*/ 201037 h 665403"/>
              <a:gd name="connsiteX67" fmla="*/ 2330233 w 2497040"/>
              <a:gd name="connsiteY67" fmla="*/ 208014 h 665403"/>
              <a:gd name="connsiteX68" fmla="*/ 2342720 w 2497040"/>
              <a:gd name="connsiteY68" fmla="*/ 216948 h 665403"/>
              <a:gd name="connsiteX69" fmla="*/ 2359673 w 2497040"/>
              <a:gd name="connsiteY69" fmla="*/ 230190 h 665403"/>
              <a:gd name="connsiteX70" fmla="*/ 2376055 w 2497040"/>
              <a:gd name="connsiteY70" fmla="*/ 245069 h 665403"/>
              <a:gd name="connsiteX71" fmla="*/ 2390658 w 2497040"/>
              <a:gd name="connsiteY71" fmla="*/ 259787 h 665403"/>
              <a:gd name="connsiteX72" fmla="*/ 2405510 w 2497040"/>
              <a:gd name="connsiteY72" fmla="*/ 276427 h 665403"/>
              <a:gd name="connsiteX73" fmla="*/ 2420059 w 2497040"/>
              <a:gd name="connsiteY73" fmla="*/ 295256 h 665403"/>
              <a:gd name="connsiteX74" fmla="*/ 2434589 w 2497040"/>
              <a:gd name="connsiteY74" fmla="*/ 315455 h 665403"/>
              <a:gd name="connsiteX75" fmla="*/ 2449493 w 2497040"/>
              <a:gd name="connsiteY75" fmla="*/ 338537 h 665403"/>
              <a:gd name="connsiteX76" fmla="*/ 2464769 w 2497040"/>
              <a:gd name="connsiteY76" fmla="*/ 364501 h 665403"/>
              <a:gd name="connsiteX77" fmla="*/ 2475883 w 2497040"/>
              <a:gd name="connsiteY77" fmla="*/ 383970 h 665403"/>
              <a:gd name="connsiteX78" fmla="*/ 2484028 w 2497040"/>
              <a:gd name="connsiteY78" fmla="*/ 400111 h 665403"/>
              <a:gd name="connsiteX79" fmla="*/ 2490144 w 2497040"/>
              <a:gd name="connsiteY79" fmla="*/ 414169 h 665403"/>
              <a:gd name="connsiteX80" fmla="*/ 2494233 w 2497040"/>
              <a:gd name="connsiteY80" fmla="*/ 426145 h 665403"/>
              <a:gd name="connsiteX81" fmla="*/ 2496989 w 2497040"/>
              <a:gd name="connsiteY81" fmla="*/ 435363 h 665403"/>
              <a:gd name="connsiteX82" fmla="*/ 2497040 w 2497040"/>
              <a:gd name="connsiteY82" fmla="*/ 441805 h 665403"/>
              <a:gd name="connsiteX83" fmla="*/ 2494797 w 2497040"/>
              <a:gd name="connsiteY83" fmla="*/ 445612 h 665403"/>
              <a:gd name="connsiteX84" fmla="*/ 2490669 w 2497040"/>
              <a:gd name="connsiteY84" fmla="*/ 446928 h 665403"/>
              <a:gd name="connsiteX85" fmla="*/ 2487644 w 2497040"/>
              <a:gd name="connsiteY85" fmla="*/ 447711 h 665403"/>
              <a:gd name="connsiteX86" fmla="*/ 2482289 w 2497040"/>
              <a:gd name="connsiteY86" fmla="*/ 448600 h 665403"/>
              <a:gd name="connsiteX87" fmla="*/ 2475545 w 2497040"/>
              <a:gd name="connsiteY87" fmla="*/ 450841 h 665403"/>
              <a:gd name="connsiteX88" fmla="*/ 2467841 w 2497040"/>
              <a:gd name="connsiteY88" fmla="*/ 453206 h 665403"/>
              <a:gd name="connsiteX89" fmla="*/ 2459727 w 2497040"/>
              <a:gd name="connsiteY89" fmla="*/ 455429 h 665403"/>
              <a:gd name="connsiteX90" fmla="*/ 2448037 w 2497040"/>
              <a:gd name="connsiteY90" fmla="*/ 458701 h 665403"/>
              <a:gd name="connsiteX91" fmla="*/ 2435670 w 2497040"/>
              <a:gd name="connsiteY91" fmla="*/ 461279 h 665403"/>
              <a:gd name="connsiteX92" fmla="*/ 2422362 w 2497040"/>
              <a:gd name="connsiteY92" fmla="*/ 462611 h 665403"/>
              <a:gd name="connsiteX93" fmla="*/ 2411402 w 2497040"/>
              <a:gd name="connsiteY93" fmla="*/ 462467 h 665403"/>
              <a:gd name="connsiteX94" fmla="*/ 2400727 w 2497040"/>
              <a:gd name="connsiteY94" fmla="*/ 461504 h 665403"/>
              <a:gd name="connsiteX95" fmla="*/ 2389501 w 2497040"/>
              <a:gd name="connsiteY95" fmla="*/ 460808 h 665403"/>
              <a:gd name="connsiteX96" fmla="*/ 2378826 w 2497040"/>
              <a:gd name="connsiteY96" fmla="*/ 459846 h 665403"/>
              <a:gd name="connsiteX97" fmla="*/ 2370054 w 2497040"/>
              <a:gd name="connsiteY97" fmla="*/ 460004 h 665403"/>
              <a:gd name="connsiteX98" fmla="*/ 2361158 w 2497040"/>
              <a:gd name="connsiteY98" fmla="*/ 459202 h 665403"/>
              <a:gd name="connsiteX99" fmla="*/ 2350217 w 2497040"/>
              <a:gd name="connsiteY99" fmla="*/ 457688 h 665403"/>
              <a:gd name="connsiteX100" fmla="*/ 2337496 w 2497040"/>
              <a:gd name="connsiteY100" fmla="*/ 456013 h 665403"/>
              <a:gd name="connsiteX101" fmla="*/ 2325612 w 2497040"/>
              <a:gd name="connsiteY101" fmla="*/ 453253 h 665403"/>
              <a:gd name="connsiteX102" fmla="*/ 2313033 w 2497040"/>
              <a:gd name="connsiteY102" fmla="*/ 451169 h 665403"/>
              <a:gd name="connsiteX103" fmla="*/ 2300028 w 2497040"/>
              <a:gd name="connsiteY103" fmla="*/ 450312 h 665403"/>
              <a:gd name="connsiteX104" fmla="*/ 2287840 w 2497040"/>
              <a:gd name="connsiteY104" fmla="*/ 449741 h 665403"/>
              <a:gd name="connsiteX105" fmla="*/ 2277005 w 2497040"/>
              <a:gd name="connsiteY105" fmla="*/ 450558 h 665403"/>
              <a:gd name="connsiteX106" fmla="*/ 2264799 w 2497040"/>
              <a:gd name="connsiteY106" fmla="*/ 451356 h 665403"/>
              <a:gd name="connsiteX107" fmla="*/ 2250405 w 2497040"/>
              <a:gd name="connsiteY107" fmla="*/ 451852 h 665403"/>
              <a:gd name="connsiteX108" fmla="*/ 2234375 w 2497040"/>
              <a:gd name="connsiteY108" fmla="*/ 451778 h 665403"/>
              <a:gd name="connsiteX109" fmla="*/ 2214235 w 2497040"/>
              <a:gd name="connsiteY109" fmla="*/ 451650 h 665403"/>
              <a:gd name="connsiteX110" fmla="*/ 2191087 w 2497040"/>
              <a:gd name="connsiteY110" fmla="*/ 450934 h 665403"/>
              <a:gd name="connsiteX111" fmla="*/ 2164258 w 2497040"/>
              <a:gd name="connsiteY111" fmla="*/ 448937 h 665403"/>
              <a:gd name="connsiteX112" fmla="*/ 2153298 w 2497040"/>
              <a:gd name="connsiteY112" fmla="*/ 448793 h 665403"/>
              <a:gd name="connsiteX113" fmla="*/ 2143566 w 2497040"/>
              <a:gd name="connsiteY113" fmla="*/ 449076 h 665403"/>
              <a:gd name="connsiteX114" fmla="*/ 2133264 w 2497040"/>
              <a:gd name="connsiteY114" fmla="*/ 450996 h 665403"/>
              <a:gd name="connsiteX115" fmla="*/ 2122819 w 2497040"/>
              <a:gd name="connsiteY115" fmla="*/ 453325 h 665403"/>
              <a:gd name="connsiteX116" fmla="*/ 2111129 w 2497040"/>
              <a:gd name="connsiteY116" fmla="*/ 456597 h 665403"/>
              <a:gd name="connsiteX117" fmla="*/ 2098175 w 2497040"/>
              <a:gd name="connsiteY117" fmla="*/ 462182 h 665403"/>
              <a:gd name="connsiteX118" fmla="*/ 2082605 w 2497040"/>
              <a:gd name="connsiteY118" fmla="*/ 468692 h 665403"/>
              <a:gd name="connsiteX119" fmla="*/ 2065505 w 2497040"/>
              <a:gd name="connsiteY119" fmla="*/ 476964 h 665403"/>
              <a:gd name="connsiteX120" fmla="*/ 2051981 w 2497040"/>
              <a:gd name="connsiteY120" fmla="*/ 484186 h 665403"/>
              <a:gd name="connsiteX121" fmla="*/ 2041482 w 2497040"/>
              <a:gd name="connsiteY121" fmla="*/ 490626 h 665403"/>
              <a:gd name="connsiteX122" fmla="*/ 2034132 w 2497040"/>
              <a:gd name="connsiteY122" fmla="*/ 497244 h 665403"/>
              <a:gd name="connsiteX123" fmla="*/ 2030910 w 2497040"/>
              <a:gd name="connsiteY123" fmla="*/ 502546 h 665403"/>
              <a:gd name="connsiteX124" fmla="*/ 2029468 w 2497040"/>
              <a:gd name="connsiteY124" fmla="*/ 508009 h 665403"/>
              <a:gd name="connsiteX125" fmla="*/ 2032420 w 2497040"/>
              <a:gd name="connsiteY125" fmla="*/ 512707 h 665403"/>
              <a:gd name="connsiteX126" fmla="*/ 2038788 w 2497040"/>
              <a:gd name="connsiteY126" fmla="*/ 518135 h 665403"/>
              <a:gd name="connsiteX127" fmla="*/ 2047362 w 2497040"/>
              <a:gd name="connsiteY127" fmla="*/ 522496 h 665403"/>
              <a:gd name="connsiteX128" fmla="*/ 2058944 w 2497040"/>
              <a:gd name="connsiteY128" fmla="*/ 527445 h 665403"/>
              <a:gd name="connsiteX129" fmla="*/ 2070258 w 2497040"/>
              <a:gd name="connsiteY129" fmla="*/ 531842 h 665403"/>
              <a:gd name="connsiteX130" fmla="*/ 2080309 w 2497040"/>
              <a:gd name="connsiteY130" fmla="*/ 538552 h 665403"/>
              <a:gd name="connsiteX131" fmla="*/ 2088047 w 2497040"/>
              <a:gd name="connsiteY131" fmla="*/ 543998 h 665403"/>
              <a:gd name="connsiteX132" fmla="*/ 2092760 w 2497040"/>
              <a:gd name="connsiteY132" fmla="*/ 550227 h 665403"/>
              <a:gd name="connsiteX133" fmla="*/ 2095018 w 2497040"/>
              <a:gd name="connsiteY133" fmla="*/ 555601 h 665403"/>
              <a:gd name="connsiteX134" fmla="*/ 2096030 w 2497040"/>
              <a:gd name="connsiteY134" fmla="*/ 561919 h 665403"/>
              <a:gd name="connsiteX135" fmla="*/ 2095282 w 2497040"/>
              <a:gd name="connsiteY135" fmla="*/ 566705 h 665403"/>
              <a:gd name="connsiteX136" fmla="*/ 2093039 w 2497040"/>
              <a:gd name="connsiteY136" fmla="*/ 570513 h 665403"/>
              <a:gd name="connsiteX137" fmla="*/ 2089320 w 2497040"/>
              <a:gd name="connsiteY137" fmla="*/ 571971 h 665403"/>
              <a:gd name="connsiteX138" fmla="*/ 2083983 w 2497040"/>
              <a:gd name="connsiteY138" fmla="*/ 571490 h 665403"/>
              <a:gd name="connsiteX139" fmla="*/ 2078379 w 2497040"/>
              <a:gd name="connsiteY139" fmla="*/ 570457 h 665403"/>
              <a:gd name="connsiteX140" fmla="*/ 2071386 w 2497040"/>
              <a:gd name="connsiteY140" fmla="*/ 570776 h 665403"/>
              <a:gd name="connsiteX141" fmla="*/ 2064642 w 2497040"/>
              <a:gd name="connsiteY141" fmla="*/ 573017 h 665403"/>
              <a:gd name="connsiteX142" fmla="*/ 2057774 w 2497040"/>
              <a:gd name="connsiteY142" fmla="*/ 574297 h 665403"/>
              <a:gd name="connsiteX143" fmla="*/ 2048754 w 2497040"/>
              <a:gd name="connsiteY143" fmla="*/ 572534 h 665403"/>
              <a:gd name="connsiteX144" fmla="*/ 2038258 w 2497040"/>
              <a:gd name="connsiteY144" fmla="*/ 568421 h 665403"/>
              <a:gd name="connsiteX145" fmla="*/ 2026162 w 2497040"/>
              <a:gd name="connsiteY145" fmla="*/ 560999 h 665403"/>
              <a:gd name="connsiteX146" fmla="*/ 2010952 w 2497040"/>
              <a:gd name="connsiteY146" fmla="*/ 550658 h 665403"/>
              <a:gd name="connsiteX147" fmla="*/ 1994000 w 2497040"/>
              <a:gd name="connsiteY147" fmla="*/ 537416 h 665403"/>
              <a:gd name="connsiteX148" fmla="*/ 1982331 w 2497040"/>
              <a:gd name="connsiteY148" fmla="*/ 528766 h 665403"/>
              <a:gd name="connsiteX149" fmla="*/ 1971711 w 2497040"/>
              <a:gd name="connsiteY149" fmla="*/ 523693 h 665403"/>
              <a:gd name="connsiteX150" fmla="*/ 1961872 w 2497040"/>
              <a:gd name="connsiteY150" fmla="*/ 521645 h 665403"/>
              <a:gd name="connsiteX151" fmla="*/ 1953083 w 2497040"/>
              <a:gd name="connsiteY151" fmla="*/ 523174 h 665403"/>
              <a:gd name="connsiteX152" fmla="*/ 1945075 w 2497040"/>
              <a:gd name="connsiteY152" fmla="*/ 527728 h 665403"/>
              <a:gd name="connsiteX153" fmla="*/ 1938525 w 2497040"/>
              <a:gd name="connsiteY153" fmla="*/ 536001 h 665403"/>
              <a:gd name="connsiteX154" fmla="*/ 1933755 w 2497040"/>
              <a:gd name="connsiteY154" fmla="*/ 544435 h 665403"/>
              <a:gd name="connsiteX155" fmla="*/ 1933770 w 2497040"/>
              <a:gd name="connsiteY155" fmla="*/ 553617 h 665403"/>
              <a:gd name="connsiteX156" fmla="*/ 1936810 w 2497040"/>
              <a:gd name="connsiteY156" fmla="*/ 562016 h 665403"/>
              <a:gd name="connsiteX157" fmla="*/ 1942590 w 2497040"/>
              <a:gd name="connsiteY157" fmla="*/ 570452 h 665403"/>
              <a:gd name="connsiteX158" fmla="*/ 1952338 w 2497040"/>
              <a:gd name="connsiteY158" fmla="*/ 579350 h 665403"/>
              <a:gd name="connsiteX159" fmla="*/ 1964150 w 2497040"/>
              <a:gd name="connsiteY159" fmla="*/ 587591 h 665403"/>
              <a:gd name="connsiteX160" fmla="*/ 1979519 w 2497040"/>
              <a:gd name="connsiteY160" fmla="*/ 596153 h 665403"/>
              <a:gd name="connsiteX161" fmla="*/ 1989731 w 2497040"/>
              <a:gd name="connsiteY161" fmla="*/ 601083 h 665403"/>
              <a:gd name="connsiteX162" fmla="*/ 1999124 w 2497040"/>
              <a:gd name="connsiteY162" fmla="*/ 605729 h 665403"/>
              <a:gd name="connsiteX163" fmla="*/ 2007822 w 2497040"/>
              <a:gd name="connsiteY163" fmla="*/ 611051 h 665403"/>
              <a:gd name="connsiteX164" fmla="*/ 2013515 w 2497040"/>
              <a:gd name="connsiteY164" fmla="*/ 615785 h 665403"/>
              <a:gd name="connsiteX165" fmla="*/ 2016894 w 2497040"/>
              <a:gd name="connsiteY165" fmla="*/ 619256 h 665403"/>
              <a:gd name="connsiteX166" fmla="*/ 2018458 w 2497040"/>
              <a:gd name="connsiteY166" fmla="*/ 625306 h 665403"/>
              <a:gd name="connsiteX167" fmla="*/ 2018634 w 2497040"/>
              <a:gd name="connsiteY167" fmla="*/ 632709 h 665403"/>
              <a:gd name="connsiteX168" fmla="*/ 2017173 w 2497040"/>
              <a:gd name="connsiteY168" fmla="*/ 639541 h 665403"/>
              <a:gd name="connsiteX169" fmla="*/ 2013952 w 2497040"/>
              <a:gd name="connsiteY169" fmla="*/ 644844 h 665403"/>
              <a:gd name="connsiteX170" fmla="*/ 2010054 w 2497040"/>
              <a:gd name="connsiteY170" fmla="*/ 649452 h 665403"/>
              <a:gd name="connsiteX171" fmla="*/ 2004413 w 2497040"/>
              <a:gd name="connsiteY171" fmla="*/ 651159 h 665403"/>
              <a:gd name="connsiteX172" fmla="*/ 1999324 w 2497040"/>
              <a:gd name="connsiteY172" fmla="*/ 652599 h 665403"/>
              <a:gd name="connsiteX173" fmla="*/ 1995036 w 2497040"/>
              <a:gd name="connsiteY173" fmla="*/ 655695 h 665403"/>
              <a:gd name="connsiteX174" fmla="*/ 1992241 w 2497040"/>
              <a:gd name="connsiteY174" fmla="*/ 659769 h 665403"/>
              <a:gd name="connsiteX175" fmla="*/ 1990693 w 2497040"/>
              <a:gd name="connsiteY175" fmla="*/ 662901 h 665403"/>
              <a:gd name="connsiteX176" fmla="*/ 1986974 w 2497040"/>
              <a:gd name="connsiteY176" fmla="*/ 664359 h 665403"/>
              <a:gd name="connsiteX177" fmla="*/ 1981085 w 2497040"/>
              <a:gd name="connsiteY177" fmla="*/ 664145 h 665403"/>
              <a:gd name="connsiteX178" fmla="*/ 1974395 w 2497040"/>
              <a:gd name="connsiteY178" fmla="*/ 662275 h 665403"/>
              <a:gd name="connsiteX179" fmla="*/ 1966336 w 2497040"/>
              <a:gd name="connsiteY179" fmla="*/ 660388 h 665403"/>
              <a:gd name="connsiteX180" fmla="*/ 1959486 w 2497040"/>
              <a:gd name="connsiteY180" fmla="*/ 660297 h 665403"/>
              <a:gd name="connsiteX181" fmla="*/ 1956586 w 2497040"/>
              <a:gd name="connsiteY181" fmla="*/ 662041 h 665403"/>
              <a:gd name="connsiteX182" fmla="*/ 1955037 w 2497040"/>
              <a:gd name="connsiteY182" fmla="*/ 665172 h 665403"/>
              <a:gd name="connsiteX183" fmla="*/ 1951745 w 2497040"/>
              <a:gd name="connsiteY183" fmla="*/ 665403 h 665403"/>
              <a:gd name="connsiteX184" fmla="*/ 1948205 w 2497040"/>
              <a:gd name="connsiteY184" fmla="*/ 663712 h 665403"/>
              <a:gd name="connsiteX185" fmla="*/ 1943207 w 2497040"/>
              <a:gd name="connsiteY185" fmla="*/ 658302 h 665403"/>
              <a:gd name="connsiteX186" fmla="*/ 1937285 w 2497040"/>
              <a:gd name="connsiteY186" fmla="*/ 650275 h 665403"/>
              <a:gd name="connsiteX187" fmla="*/ 1929495 w 2497040"/>
              <a:gd name="connsiteY187" fmla="*/ 638388 h 665403"/>
              <a:gd name="connsiteX188" fmla="*/ 1923839 w 2497040"/>
              <a:gd name="connsiteY188" fmla="*/ 630913 h 665403"/>
              <a:gd name="connsiteX189" fmla="*/ 1916280 w 2497040"/>
              <a:gd name="connsiteY189" fmla="*/ 622317 h 665403"/>
              <a:gd name="connsiteX190" fmla="*/ 1906693 w 2497040"/>
              <a:gd name="connsiteY190" fmla="*/ 611639 h 665403"/>
              <a:gd name="connsiteX191" fmla="*/ 1896163 w 2497040"/>
              <a:gd name="connsiteY191" fmla="*/ 599715 h 665403"/>
              <a:gd name="connsiteX192" fmla="*/ 1884406 w 2497040"/>
              <a:gd name="connsiteY192" fmla="*/ 587364 h 665403"/>
              <a:gd name="connsiteX193" fmla="*/ 1871955 w 2497040"/>
              <a:gd name="connsiteY193" fmla="*/ 575689 h 665403"/>
              <a:gd name="connsiteX194" fmla="*/ 1860198 w 2497040"/>
              <a:gd name="connsiteY194" fmla="*/ 563338 h 665403"/>
              <a:gd name="connsiteX195" fmla="*/ 1844758 w 2497040"/>
              <a:gd name="connsiteY195" fmla="*/ 549705 h 665403"/>
              <a:gd name="connsiteX196" fmla="*/ 1832022 w 2497040"/>
              <a:gd name="connsiteY196" fmla="*/ 538848 h 665403"/>
              <a:gd name="connsiteX197" fmla="*/ 1821865 w 2497040"/>
              <a:gd name="connsiteY197" fmla="*/ 529807 h 665403"/>
              <a:gd name="connsiteX198" fmla="*/ 1813185 w 2497040"/>
              <a:gd name="connsiteY198" fmla="*/ 523115 h 665403"/>
              <a:gd name="connsiteX199" fmla="*/ 1805980 w 2497040"/>
              <a:gd name="connsiteY199" fmla="*/ 518772 h 665403"/>
              <a:gd name="connsiteX200" fmla="*/ 1798900 w 2497040"/>
              <a:gd name="connsiteY200" fmla="*/ 515390 h 665403"/>
              <a:gd name="connsiteX201" fmla="*/ 1792762 w 2497040"/>
              <a:gd name="connsiteY201" fmla="*/ 513253 h 665403"/>
              <a:gd name="connsiteX202" fmla="*/ 1786749 w 2497040"/>
              <a:gd name="connsiteY202" fmla="*/ 512078 h 665403"/>
              <a:gd name="connsiteX203" fmla="*/ 1779241 w 2497040"/>
              <a:gd name="connsiteY203" fmla="*/ 509923 h 665403"/>
              <a:gd name="connsiteX204" fmla="*/ 1767766 w 2497040"/>
              <a:gd name="connsiteY204" fmla="*/ 507306 h 665403"/>
              <a:gd name="connsiteX205" fmla="*/ 1753978 w 2497040"/>
              <a:gd name="connsiteY205" fmla="*/ 503424 h 665403"/>
              <a:gd name="connsiteX206" fmla="*/ 1738002 w 2497040"/>
              <a:gd name="connsiteY206" fmla="*/ 499240 h 665403"/>
              <a:gd name="connsiteX207" fmla="*/ 1720390 w 2497040"/>
              <a:gd name="connsiteY207" fmla="*/ 494486 h 665403"/>
              <a:gd name="connsiteX208" fmla="*/ 1702919 w 2497040"/>
              <a:gd name="connsiteY208" fmla="*/ 489322 h 665403"/>
              <a:gd name="connsiteX209" fmla="*/ 1683261 w 2497040"/>
              <a:gd name="connsiteY209" fmla="*/ 483856 h 665403"/>
              <a:gd name="connsiteX210" fmla="*/ 1667836 w 2497040"/>
              <a:gd name="connsiteY210" fmla="*/ 479405 h 665403"/>
              <a:gd name="connsiteX211" fmla="*/ 1655543 w 2497040"/>
              <a:gd name="connsiteY211" fmla="*/ 476503 h 665403"/>
              <a:gd name="connsiteX212" fmla="*/ 1646523 w 2497040"/>
              <a:gd name="connsiteY212" fmla="*/ 474739 h 665403"/>
              <a:gd name="connsiteX213" fmla="*/ 1639673 w 2497040"/>
              <a:gd name="connsiteY213" fmla="*/ 474649 h 665403"/>
              <a:gd name="connsiteX214" fmla="*/ 1634460 w 2497040"/>
              <a:gd name="connsiteY214" fmla="*/ 475129 h 665403"/>
              <a:gd name="connsiteX215" fmla="*/ 1629228 w 2497040"/>
              <a:gd name="connsiteY215" fmla="*/ 476979 h 665403"/>
              <a:gd name="connsiteX216" fmla="*/ 1624531 w 2497040"/>
              <a:gd name="connsiteY216" fmla="*/ 479932 h 665403"/>
              <a:gd name="connsiteX217" fmla="*/ 1618587 w 2497040"/>
              <a:gd name="connsiteY217" fmla="*/ 483827 h 665403"/>
              <a:gd name="connsiteX218" fmla="*/ 1610579 w 2497040"/>
              <a:gd name="connsiteY218" fmla="*/ 488381 h 665403"/>
              <a:gd name="connsiteX219" fmla="*/ 1600650 w 2497040"/>
              <a:gd name="connsiteY219" fmla="*/ 493184 h 665403"/>
              <a:gd name="connsiteX220" fmla="*/ 1590169 w 2497040"/>
              <a:gd name="connsiteY220" fmla="*/ 498254 h 665403"/>
              <a:gd name="connsiteX221" fmla="*/ 1579422 w 2497040"/>
              <a:gd name="connsiteY221" fmla="*/ 502772 h 665403"/>
              <a:gd name="connsiteX222" fmla="*/ 1565489 w 2497040"/>
              <a:gd name="connsiteY222" fmla="*/ 509851 h 665403"/>
              <a:gd name="connsiteX223" fmla="*/ 1554990 w 2497040"/>
              <a:gd name="connsiteY223" fmla="*/ 516291 h 665403"/>
              <a:gd name="connsiteX224" fmla="*/ 1548334 w 2497040"/>
              <a:gd name="connsiteY224" fmla="*/ 522233 h 665403"/>
              <a:gd name="connsiteX225" fmla="*/ 1545788 w 2497040"/>
              <a:gd name="connsiteY225" fmla="*/ 528229 h 665403"/>
              <a:gd name="connsiteX226" fmla="*/ 1546676 w 2497040"/>
              <a:gd name="connsiteY226" fmla="*/ 533586 h 665403"/>
              <a:gd name="connsiteX227" fmla="*/ 1551692 w 2497040"/>
              <a:gd name="connsiteY227" fmla="*/ 537626 h 665403"/>
              <a:gd name="connsiteX228" fmla="*/ 1560676 w 2497040"/>
              <a:gd name="connsiteY228" fmla="*/ 542129 h 665403"/>
              <a:gd name="connsiteX229" fmla="*/ 1568326 w 2497040"/>
              <a:gd name="connsiteY229" fmla="*/ 543874 h 665403"/>
              <a:gd name="connsiteX230" fmla="*/ 1577755 w 2497040"/>
              <a:gd name="connsiteY230" fmla="*/ 545780 h 665403"/>
              <a:gd name="connsiteX231" fmla="*/ 1588839 w 2497040"/>
              <a:gd name="connsiteY231" fmla="*/ 546885 h 665403"/>
              <a:gd name="connsiteX232" fmla="*/ 1599657 w 2497040"/>
              <a:gd name="connsiteY232" fmla="*/ 547439 h 665403"/>
              <a:gd name="connsiteX233" fmla="*/ 1610617 w 2497040"/>
              <a:gd name="connsiteY233" fmla="*/ 547583 h 665403"/>
              <a:gd name="connsiteX234" fmla="*/ 1621167 w 2497040"/>
              <a:gd name="connsiteY234" fmla="*/ 547585 h 665403"/>
              <a:gd name="connsiteX235" fmla="*/ 1631309 w 2497040"/>
              <a:gd name="connsiteY235" fmla="*/ 547444 h 665403"/>
              <a:gd name="connsiteX236" fmla="*/ 1640205 w 2497040"/>
              <a:gd name="connsiteY236" fmla="*/ 548246 h 665403"/>
              <a:gd name="connsiteX237" fmla="*/ 1647588 w 2497040"/>
              <a:gd name="connsiteY237" fmla="*/ 549440 h 665403"/>
              <a:gd name="connsiteX238" fmla="*/ 1653192 w 2497040"/>
              <a:gd name="connsiteY238" fmla="*/ 550473 h 665403"/>
              <a:gd name="connsiteX239" fmla="*/ 1658902 w 2497040"/>
              <a:gd name="connsiteY239" fmla="*/ 553837 h 665403"/>
              <a:gd name="connsiteX240" fmla="*/ 1664986 w 2497040"/>
              <a:gd name="connsiteY240" fmla="*/ 560084 h 665403"/>
              <a:gd name="connsiteX241" fmla="*/ 1670375 w 2497040"/>
              <a:gd name="connsiteY241" fmla="*/ 567006 h 665403"/>
              <a:gd name="connsiteX242" fmla="*/ 1675336 w 2497040"/>
              <a:gd name="connsiteY242" fmla="*/ 575157 h 665403"/>
              <a:gd name="connsiteX243" fmla="*/ 1678643 w 2497040"/>
              <a:gd name="connsiteY243" fmla="*/ 584108 h 665403"/>
              <a:gd name="connsiteX244" fmla="*/ 1680865 w 2497040"/>
              <a:gd name="connsiteY244" fmla="*/ 592223 h 665403"/>
              <a:gd name="connsiteX245" fmla="*/ 1681735 w 2497040"/>
              <a:gd name="connsiteY245" fmla="*/ 598949 h 665403"/>
              <a:gd name="connsiteX246" fmla="*/ 1679207 w 2497040"/>
              <a:gd name="connsiteY246" fmla="*/ 603575 h 665403"/>
              <a:gd name="connsiteX247" fmla="*/ 1677925 w 2497040"/>
              <a:gd name="connsiteY247" fmla="*/ 607258 h 665403"/>
              <a:gd name="connsiteX248" fmla="*/ 1676892 w 2497040"/>
              <a:gd name="connsiteY248" fmla="*/ 612863 h 665403"/>
              <a:gd name="connsiteX249" fmla="*/ 1677495 w 2497040"/>
              <a:gd name="connsiteY249" fmla="*/ 619038 h 665403"/>
              <a:gd name="connsiteX250" fmla="*/ 1679202 w 2497040"/>
              <a:gd name="connsiteY250" fmla="*/ 624679 h 665403"/>
              <a:gd name="connsiteX251" fmla="*/ 1682402 w 2497040"/>
              <a:gd name="connsiteY251" fmla="*/ 631299 h 665403"/>
              <a:gd name="connsiteX252" fmla="*/ 1683309 w 2497040"/>
              <a:gd name="connsiteY252" fmla="*/ 635285 h 665403"/>
              <a:gd name="connsiteX253" fmla="*/ 1681636 w 2497040"/>
              <a:gd name="connsiteY253" fmla="*/ 637456 h 665403"/>
              <a:gd name="connsiteX254" fmla="*/ 1678344 w 2497040"/>
              <a:gd name="connsiteY254" fmla="*/ 637686 h 665403"/>
              <a:gd name="connsiteX255" fmla="*/ 1672864 w 2497040"/>
              <a:gd name="connsiteY255" fmla="*/ 637614 h 665403"/>
              <a:gd name="connsiteX256" fmla="*/ 1665587 w 2497040"/>
              <a:gd name="connsiteY256" fmla="*/ 638752 h 665403"/>
              <a:gd name="connsiteX257" fmla="*/ 1660213 w 2497040"/>
              <a:gd name="connsiteY257" fmla="*/ 641011 h 665403"/>
              <a:gd name="connsiteX258" fmla="*/ 1656849 w 2497040"/>
              <a:gd name="connsiteY258" fmla="*/ 646722 h 665403"/>
              <a:gd name="connsiteX259" fmla="*/ 1654464 w 2497040"/>
              <a:gd name="connsiteY259" fmla="*/ 650939 h 665403"/>
              <a:gd name="connsiteX260" fmla="*/ 1653057 w 2497040"/>
              <a:gd name="connsiteY260" fmla="*/ 653661 h 665403"/>
              <a:gd name="connsiteX261" fmla="*/ 1650584 w 2497040"/>
              <a:gd name="connsiteY261" fmla="*/ 654177 h 665403"/>
              <a:gd name="connsiteX262" fmla="*/ 1648129 w 2497040"/>
              <a:gd name="connsiteY262" fmla="*/ 653322 h 665403"/>
              <a:gd name="connsiteX263" fmla="*/ 1643646 w 2497040"/>
              <a:gd name="connsiteY263" fmla="*/ 650386 h 665403"/>
              <a:gd name="connsiteX264" fmla="*/ 1639057 w 2497040"/>
              <a:gd name="connsiteY264" fmla="*/ 645118 h 665403"/>
              <a:gd name="connsiteX265" fmla="*/ 1632726 w 2497040"/>
              <a:gd name="connsiteY265" fmla="*/ 636949 h 665403"/>
              <a:gd name="connsiteX266" fmla="*/ 1624348 w 2497040"/>
              <a:gd name="connsiteY266" fmla="*/ 628068 h 665403"/>
              <a:gd name="connsiteX267" fmla="*/ 1617162 w 2497040"/>
              <a:gd name="connsiteY267" fmla="*/ 622355 h 665403"/>
              <a:gd name="connsiteX268" fmla="*/ 1610330 w 2497040"/>
              <a:gd name="connsiteY268" fmla="*/ 620895 h 665403"/>
              <a:gd name="connsiteX269" fmla="*/ 1604689 w 2497040"/>
              <a:gd name="connsiteY269" fmla="*/ 622602 h 665403"/>
              <a:gd name="connsiteX270" fmla="*/ 1599546 w 2497040"/>
              <a:gd name="connsiteY270" fmla="*/ 628153 h 665403"/>
              <a:gd name="connsiteX271" fmla="*/ 1595042 w 2497040"/>
              <a:gd name="connsiteY271" fmla="*/ 637138 h 665403"/>
              <a:gd name="connsiteX272" fmla="*/ 1589059 w 2497040"/>
              <a:gd name="connsiteY272" fmla="*/ 654327 h 665403"/>
              <a:gd name="connsiteX273" fmla="*/ 1578533 w 2497040"/>
              <a:gd name="connsiteY273" fmla="*/ 631851 h 665403"/>
              <a:gd name="connsiteX274" fmla="*/ 1571828 w 2497040"/>
              <a:gd name="connsiteY274" fmla="*/ 620799 h 665403"/>
              <a:gd name="connsiteX275" fmla="*/ 1566333 w 2497040"/>
              <a:gd name="connsiteY275" fmla="*/ 611546 h 665403"/>
              <a:gd name="connsiteX276" fmla="*/ 1559716 w 2497040"/>
              <a:gd name="connsiteY276" fmla="*/ 604195 h 665403"/>
              <a:gd name="connsiteX277" fmla="*/ 1552139 w 2497040"/>
              <a:gd name="connsiteY277" fmla="*/ 596970 h 665403"/>
              <a:gd name="connsiteX278" fmla="*/ 1543049 w 2497040"/>
              <a:gd name="connsiteY278" fmla="*/ 590135 h 665403"/>
              <a:gd name="connsiteX279" fmla="*/ 1530953 w 2497040"/>
              <a:gd name="connsiteY279" fmla="*/ 582713 h 665403"/>
              <a:gd name="connsiteX280" fmla="*/ 1516383 w 2497040"/>
              <a:gd name="connsiteY280" fmla="*/ 575806 h 665403"/>
              <a:gd name="connsiteX281" fmla="*/ 1497740 w 2497040"/>
              <a:gd name="connsiteY281" fmla="*/ 566105 h 665403"/>
              <a:gd name="connsiteX282" fmla="*/ 1479630 w 2497040"/>
              <a:gd name="connsiteY282" fmla="*/ 557507 h 665403"/>
              <a:gd name="connsiteX283" fmla="*/ 1464917 w 2497040"/>
              <a:gd name="connsiteY283" fmla="*/ 551010 h 665403"/>
              <a:gd name="connsiteX284" fmla="*/ 1451824 w 2497040"/>
              <a:gd name="connsiteY284" fmla="*/ 546453 h 665403"/>
              <a:gd name="connsiteX285" fmla="*/ 1440491 w 2497040"/>
              <a:gd name="connsiteY285" fmla="*/ 543426 h 665403"/>
              <a:gd name="connsiteX286" fmla="*/ 1429834 w 2497040"/>
              <a:gd name="connsiteY286" fmla="*/ 541093 h 665403"/>
              <a:gd name="connsiteX287" fmla="*/ 1419302 w 2497040"/>
              <a:gd name="connsiteY287" fmla="*/ 539721 h 665403"/>
              <a:gd name="connsiteX288" fmla="*/ 1409997 w 2497040"/>
              <a:gd name="connsiteY288" fmla="*/ 538776 h 665403"/>
              <a:gd name="connsiteX289" fmla="*/ 1396476 w 2497040"/>
              <a:gd name="connsiteY289" fmla="*/ 535446 h 665403"/>
              <a:gd name="connsiteX290" fmla="*/ 1379806 w 2497040"/>
              <a:gd name="connsiteY290" fmla="*/ 531938 h 665403"/>
              <a:gd name="connsiteX291" fmla="*/ 1360966 w 2497040"/>
              <a:gd name="connsiteY291" fmla="*/ 526757 h 665403"/>
              <a:gd name="connsiteX292" fmla="*/ 1341022 w 2497040"/>
              <a:gd name="connsiteY292" fmla="*/ 522109 h 665403"/>
              <a:gd name="connsiteX293" fmla="*/ 1321648 w 2497040"/>
              <a:gd name="connsiteY293" fmla="*/ 515824 h 665403"/>
              <a:gd name="connsiteX294" fmla="*/ 1250682 w 2497040"/>
              <a:gd name="connsiteY294" fmla="*/ 494335 h 665403"/>
              <a:gd name="connsiteX295" fmla="*/ 1222586 w 2497040"/>
              <a:gd name="connsiteY295" fmla="*/ 505202 h 665403"/>
              <a:gd name="connsiteX296" fmla="*/ 1200985 w 2497040"/>
              <a:gd name="connsiteY296" fmla="*/ 511907 h 665403"/>
              <a:gd name="connsiteX297" fmla="*/ 1175434 w 2497040"/>
              <a:gd name="connsiteY297" fmla="*/ 516778 h 665403"/>
              <a:gd name="connsiteX298" fmla="*/ 1146752 w 2497040"/>
              <a:gd name="connsiteY298" fmla="*/ 520101 h 665403"/>
              <a:gd name="connsiteX299" fmla="*/ 1116577 w 2497040"/>
              <a:gd name="connsiteY299" fmla="*/ 522444 h 665403"/>
              <a:gd name="connsiteX300" fmla="*/ 1084249 w 2497040"/>
              <a:gd name="connsiteY300" fmla="*/ 521745 h 665403"/>
              <a:gd name="connsiteX301" fmla="*/ 1050978 w 2497040"/>
              <a:gd name="connsiteY301" fmla="*/ 519800 h 665403"/>
              <a:gd name="connsiteX302" fmla="*/ 1026764 w 2497040"/>
              <a:gd name="connsiteY302" fmla="*/ 516877 h 665403"/>
              <a:gd name="connsiteX303" fmla="*/ 1003778 w 2497040"/>
              <a:gd name="connsiteY303" fmla="*/ 514382 h 665403"/>
              <a:gd name="connsiteX304" fmla="*/ 982037 w 2497040"/>
              <a:gd name="connsiteY304" fmla="*/ 510944 h 665403"/>
              <a:gd name="connsiteX305" fmla="*/ 959478 w 2497040"/>
              <a:gd name="connsiteY305" fmla="*/ 507222 h 665403"/>
              <a:gd name="connsiteX306" fmla="*/ 935834 w 2497040"/>
              <a:gd name="connsiteY306" fmla="*/ 502662 h 665403"/>
              <a:gd name="connsiteX307" fmla="*/ 911247 w 2497040"/>
              <a:gd name="connsiteY307" fmla="*/ 496857 h 665403"/>
              <a:gd name="connsiteX308" fmla="*/ 884347 w 2497040"/>
              <a:gd name="connsiteY308" fmla="*/ 489788 h 665403"/>
              <a:gd name="connsiteX309" fmla="*/ 853765 w 2497040"/>
              <a:gd name="connsiteY309" fmla="*/ 481438 h 665403"/>
              <a:gd name="connsiteX310" fmla="*/ 819500 w 2497040"/>
              <a:gd name="connsiteY310" fmla="*/ 471805 h 665403"/>
              <a:gd name="connsiteX311" fmla="*/ 791106 w 2497040"/>
              <a:gd name="connsiteY311" fmla="*/ 463757 h 665403"/>
              <a:gd name="connsiteX312" fmla="*/ 765168 w 2497040"/>
              <a:gd name="connsiteY312" fmla="*/ 456564 h 665403"/>
              <a:gd name="connsiteX313" fmla="*/ 742218 w 2497040"/>
              <a:gd name="connsiteY313" fmla="*/ 451329 h 665403"/>
              <a:gd name="connsiteX314" fmla="*/ 720228 w 2497040"/>
              <a:gd name="connsiteY314" fmla="*/ 445969 h 665403"/>
              <a:gd name="connsiteX315" fmla="*/ 699857 w 2497040"/>
              <a:gd name="connsiteY315" fmla="*/ 442549 h 665403"/>
              <a:gd name="connsiteX316" fmla="*/ 680305 w 2497040"/>
              <a:gd name="connsiteY316" fmla="*/ 439414 h 665403"/>
              <a:gd name="connsiteX317" fmla="*/ 661553 w 2497040"/>
              <a:gd name="connsiteY317" fmla="*/ 437934 h 665403"/>
              <a:gd name="connsiteX318" fmla="*/ 642515 w 2497040"/>
              <a:gd name="connsiteY318" fmla="*/ 437272 h 665403"/>
              <a:gd name="connsiteX319" fmla="*/ 624012 w 2497040"/>
              <a:gd name="connsiteY319" fmla="*/ 437714 h 665403"/>
              <a:gd name="connsiteX320" fmla="*/ 604671 w 2497040"/>
              <a:gd name="connsiteY320" fmla="*/ 439241 h 665403"/>
              <a:gd name="connsiteX321" fmla="*/ 584495 w 2497040"/>
              <a:gd name="connsiteY321" fmla="*/ 441853 h 665403"/>
              <a:gd name="connsiteX322" fmla="*/ 563481 w 2497040"/>
              <a:gd name="connsiteY322" fmla="*/ 445551 h 665403"/>
              <a:gd name="connsiteX323" fmla="*/ 540813 w 2497040"/>
              <a:gd name="connsiteY323" fmla="*/ 450049 h 665403"/>
              <a:gd name="connsiteX324" fmla="*/ 515654 w 2497040"/>
              <a:gd name="connsiteY324" fmla="*/ 456432 h 665403"/>
              <a:gd name="connsiteX325" fmla="*/ 488982 w 2497040"/>
              <a:gd name="connsiteY325" fmla="*/ 463208 h 665403"/>
              <a:gd name="connsiteX326" fmla="*/ 459409 w 2497040"/>
              <a:gd name="connsiteY326" fmla="*/ 471726 h 665403"/>
              <a:gd name="connsiteX327" fmla="*/ 426403 w 2497040"/>
              <a:gd name="connsiteY327" fmla="*/ 480884 h 665403"/>
              <a:gd name="connsiteX328" fmla="*/ 409766 w 2497040"/>
              <a:gd name="connsiteY328" fmla="*/ 485188 h 665403"/>
              <a:gd name="connsiteX329" fmla="*/ 390229 w 2497040"/>
              <a:gd name="connsiteY329" fmla="*/ 491234 h 665403"/>
              <a:gd name="connsiteX330" fmla="*/ 368485 w 2497040"/>
              <a:gd name="connsiteY330" fmla="*/ 498348 h 665403"/>
              <a:gd name="connsiteX331" fmla="*/ 345229 w 2497040"/>
              <a:gd name="connsiteY331" fmla="*/ 505854 h 665403"/>
              <a:gd name="connsiteX332" fmla="*/ 320870 w 2497040"/>
              <a:gd name="connsiteY332" fmla="*/ 513892 h 665403"/>
              <a:gd name="connsiteX333" fmla="*/ 294998 w 2497040"/>
              <a:gd name="connsiteY333" fmla="*/ 522322 h 665403"/>
              <a:gd name="connsiteX334" fmla="*/ 268984 w 2497040"/>
              <a:gd name="connsiteY334" fmla="*/ 531162 h 665403"/>
              <a:gd name="connsiteX335" fmla="*/ 242969 w 2497040"/>
              <a:gd name="connsiteY335" fmla="*/ 540001 h 665403"/>
              <a:gd name="connsiteX336" fmla="*/ 216955 w 2497040"/>
              <a:gd name="connsiteY336" fmla="*/ 548840 h 665403"/>
              <a:gd name="connsiteX337" fmla="*/ 192311 w 2497040"/>
              <a:gd name="connsiteY337" fmla="*/ 557698 h 665403"/>
              <a:gd name="connsiteX338" fmla="*/ 168770 w 2497040"/>
              <a:gd name="connsiteY338" fmla="*/ 566021 h 665403"/>
              <a:gd name="connsiteX339" fmla="*/ 146741 w 2497040"/>
              <a:gd name="connsiteY339" fmla="*/ 573954 h 665403"/>
              <a:gd name="connsiteX340" fmla="*/ 127186 w 2497040"/>
              <a:gd name="connsiteY340" fmla="*/ 581371 h 665403"/>
              <a:gd name="connsiteX341" fmla="*/ 110246 w 2497040"/>
              <a:gd name="connsiteY341" fmla="*/ 587863 h 665403"/>
              <a:gd name="connsiteX342" fmla="*/ 95513 w 2497040"/>
              <a:gd name="connsiteY342" fmla="*/ 593287 h 665403"/>
              <a:gd name="connsiteX343" fmla="*/ 83520 w 2497040"/>
              <a:gd name="connsiteY343" fmla="*/ 598748 h 665403"/>
              <a:gd name="connsiteX344" fmla="*/ 70584 w 2497040"/>
              <a:gd name="connsiteY344" fmla="*/ 602963 h 665403"/>
              <a:gd name="connsiteX345" fmla="*/ 59018 w 2497040"/>
              <a:gd name="connsiteY345" fmla="*/ 607196 h 665403"/>
              <a:gd name="connsiteX346" fmla="*/ 47861 w 2497040"/>
              <a:gd name="connsiteY346" fmla="*/ 611572 h 665403"/>
              <a:gd name="connsiteX347" fmla="*/ 38644 w 2497040"/>
              <a:gd name="connsiteY347" fmla="*/ 614328 h 665403"/>
              <a:gd name="connsiteX348" fmla="*/ 32185 w 2497040"/>
              <a:gd name="connsiteY348" fmla="*/ 615751 h 665403"/>
              <a:gd name="connsiteX349" fmla="*/ 23538 w 2497040"/>
              <a:gd name="connsiteY349" fmla="*/ 616870 h 665403"/>
              <a:gd name="connsiteX350" fmla="*/ 15443 w 2497040"/>
              <a:gd name="connsiteY350" fmla="*/ 617723 h 665403"/>
              <a:gd name="connsiteX351" fmla="*/ 8183 w 2497040"/>
              <a:gd name="connsiteY351" fmla="*/ 617491 h 665403"/>
              <a:gd name="connsiteX352" fmla="*/ 2579 w 2497040"/>
              <a:gd name="connsiteY352" fmla="*/ 616458 h 665403"/>
              <a:gd name="connsiteX353" fmla="*/ 0 w 2497040"/>
              <a:gd name="connsiteY353" fmla="*/ 614642 h 665403"/>
              <a:gd name="connsiteX354" fmla="*/ 18 w 2497040"/>
              <a:gd name="connsiteY354" fmla="*/ 613272 h 665403"/>
              <a:gd name="connsiteX355" fmla="*/ 3328 w 2497040"/>
              <a:gd name="connsiteY355" fmla="*/ 611671 h 665403"/>
              <a:gd name="connsiteX356" fmla="*/ 10072 w 2497040"/>
              <a:gd name="connsiteY356" fmla="*/ 609430 h 665403"/>
              <a:gd name="connsiteX357" fmla="*/ 20231 w 2497040"/>
              <a:gd name="connsiteY357" fmla="*/ 607919 h 665403"/>
              <a:gd name="connsiteX358" fmla="*/ 30676 w 2497040"/>
              <a:gd name="connsiteY358" fmla="*/ 605590 h 665403"/>
              <a:gd name="connsiteX359" fmla="*/ 41120 w 2497040"/>
              <a:gd name="connsiteY359" fmla="*/ 603261 h 665403"/>
              <a:gd name="connsiteX360" fmla="*/ 51992 w 2497040"/>
              <a:gd name="connsiteY360" fmla="*/ 599704 h 665403"/>
              <a:gd name="connsiteX361" fmla="*/ 63416 w 2497040"/>
              <a:gd name="connsiteY361" fmla="*/ 595880 h 665403"/>
              <a:gd name="connsiteX362" fmla="*/ 75248 w 2497040"/>
              <a:gd name="connsiteY362" fmla="*/ 592199 h 665403"/>
              <a:gd name="connsiteX363" fmla="*/ 88878 w 2497040"/>
              <a:gd name="connsiteY363" fmla="*/ 587307 h 665403"/>
              <a:gd name="connsiteX364" fmla="*/ 103487 w 2497040"/>
              <a:gd name="connsiteY364" fmla="*/ 580922 h 665403"/>
              <a:gd name="connsiteX365" fmla="*/ 120018 w 2497040"/>
              <a:gd name="connsiteY365" fmla="*/ 574287 h 665403"/>
              <a:gd name="connsiteX366" fmla="*/ 138345 w 2497040"/>
              <a:gd name="connsiteY366" fmla="*/ 566443 h 665403"/>
              <a:gd name="connsiteX367" fmla="*/ 158471 w 2497040"/>
              <a:gd name="connsiteY367" fmla="*/ 557390 h 665403"/>
              <a:gd name="connsiteX368" fmla="*/ 181496 w 2497040"/>
              <a:gd name="connsiteY368" fmla="*/ 546592 h 665403"/>
              <a:gd name="connsiteX369" fmla="*/ 207138 w 2497040"/>
              <a:gd name="connsiteY369" fmla="*/ 534870 h 665403"/>
              <a:gd name="connsiteX370" fmla="*/ 256356 w 2497040"/>
              <a:gd name="connsiteY370" fmla="*/ 512084 h 665403"/>
              <a:gd name="connsiteX371" fmla="*/ 303493 w 2497040"/>
              <a:gd name="connsiteY371" fmla="*/ 491326 h 665403"/>
              <a:gd name="connsiteX372" fmla="*/ 348262 w 2497040"/>
              <a:gd name="connsiteY372" fmla="*/ 473415 h 665403"/>
              <a:gd name="connsiteX373" fmla="*/ 390113 w 2497040"/>
              <a:gd name="connsiteY373" fmla="*/ 458618 h 665403"/>
              <a:gd name="connsiteX374" fmla="*/ 429348 w 2497040"/>
              <a:gd name="connsiteY374" fmla="*/ 444745 h 665403"/>
              <a:gd name="connsiteX375" fmla="*/ 466768 w 2497040"/>
              <a:gd name="connsiteY375" fmla="*/ 433452 h 665403"/>
              <a:gd name="connsiteX376" fmla="*/ 502514 w 2497040"/>
              <a:gd name="connsiteY376" fmla="*/ 424329 h 665403"/>
              <a:gd name="connsiteX377" fmla="*/ 537139 w 2497040"/>
              <a:gd name="connsiteY377" fmla="*/ 417111 h 665403"/>
              <a:gd name="connsiteX378" fmla="*/ 569682 w 2497040"/>
              <a:gd name="connsiteY378" fmla="*/ 411921 h 665403"/>
              <a:gd name="connsiteX379" fmla="*/ 601370 w 2497040"/>
              <a:gd name="connsiteY379" fmla="*/ 409186 h 665403"/>
              <a:gd name="connsiteX380" fmla="*/ 632080 w 2497040"/>
              <a:gd name="connsiteY380" fmla="*/ 407945 h 665403"/>
              <a:gd name="connsiteX381" fmla="*/ 662077 w 2497040"/>
              <a:gd name="connsiteY381" fmla="*/ 408751 h 665403"/>
              <a:gd name="connsiteX382" fmla="*/ 676595 w 2497040"/>
              <a:gd name="connsiteY382" fmla="*/ 409216 h 665403"/>
              <a:gd name="connsiteX383" fmla="*/ 691237 w 2497040"/>
              <a:gd name="connsiteY383" fmla="*/ 410642 h 665403"/>
              <a:gd name="connsiteX384" fmla="*/ 704243 w 2497040"/>
              <a:gd name="connsiteY384" fmla="*/ 411499 h 665403"/>
              <a:gd name="connsiteX385" fmla="*/ 717373 w 2497040"/>
              <a:gd name="connsiteY385" fmla="*/ 413316 h 665403"/>
              <a:gd name="connsiteX386" fmla="*/ 731054 w 2497040"/>
              <a:gd name="connsiteY386" fmla="*/ 414866 h 665403"/>
              <a:gd name="connsiteX387" fmla="*/ 745821 w 2497040"/>
              <a:gd name="connsiteY387" fmla="*/ 417253 h 665403"/>
              <a:gd name="connsiteX388" fmla="*/ 761957 w 2497040"/>
              <a:gd name="connsiteY388" fmla="*/ 419658 h 665403"/>
              <a:gd name="connsiteX389" fmla="*/ 779998 w 2497040"/>
              <a:gd name="connsiteY389" fmla="*/ 423184 h 665403"/>
              <a:gd name="connsiteX390" fmla="*/ 800226 w 2497040"/>
              <a:gd name="connsiteY390" fmla="*/ 427014 h 665403"/>
              <a:gd name="connsiteX391" fmla="*/ 823870 w 2497040"/>
              <a:gd name="connsiteY391" fmla="*/ 431573 h 665403"/>
              <a:gd name="connsiteX392" fmla="*/ 850788 w 2497040"/>
              <a:gd name="connsiteY392" fmla="*/ 437272 h 665403"/>
              <a:gd name="connsiteX393" fmla="*/ 881673 w 2497040"/>
              <a:gd name="connsiteY393" fmla="*/ 443434 h 665403"/>
              <a:gd name="connsiteX394" fmla="*/ 920760 w 2497040"/>
              <a:gd name="connsiteY394" fmla="*/ 451074 h 665403"/>
              <a:gd name="connsiteX395" fmla="*/ 955061 w 2497040"/>
              <a:gd name="connsiteY395" fmla="*/ 457966 h 665403"/>
              <a:gd name="connsiteX396" fmla="*/ 986783 w 2497040"/>
              <a:gd name="connsiteY396" fmla="*/ 463043 h 665403"/>
              <a:gd name="connsiteX397" fmla="*/ 1014413 w 2497040"/>
              <a:gd name="connsiteY397" fmla="*/ 466696 h 665403"/>
              <a:gd name="connsiteX398" fmla="*/ 1039587 w 2497040"/>
              <a:gd name="connsiteY398" fmla="*/ 469494 h 665403"/>
              <a:gd name="connsiteX399" fmla="*/ 1062040 w 2497040"/>
              <a:gd name="connsiteY399" fmla="*/ 470885 h 665403"/>
              <a:gd name="connsiteX400" fmla="*/ 1081772 w 2497040"/>
              <a:gd name="connsiteY400" fmla="*/ 470871 h 665403"/>
              <a:gd name="connsiteX401" fmla="*/ 1100827 w 2497040"/>
              <a:gd name="connsiteY401" fmla="*/ 470162 h 665403"/>
              <a:gd name="connsiteX402" fmla="*/ 1117712 w 2497040"/>
              <a:gd name="connsiteY402" fmla="*/ 467781 h 665403"/>
              <a:gd name="connsiteX403" fmla="*/ 1134616 w 2497040"/>
              <a:gd name="connsiteY403" fmla="*/ 464029 h 665403"/>
              <a:gd name="connsiteX404" fmla="*/ 1150701 w 2497040"/>
              <a:gd name="connsiteY404" fmla="*/ 459993 h 665403"/>
              <a:gd name="connsiteX405" fmla="*/ 1163922 w 2497040"/>
              <a:gd name="connsiteY405" fmla="*/ 454959 h 665403"/>
              <a:gd name="connsiteX406" fmla="*/ 1173299 w 2497040"/>
              <a:gd name="connsiteY406" fmla="*/ 450423 h 665403"/>
              <a:gd name="connsiteX407" fmla="*/ 1182286 w 2497040"/>
              <a:gd name="connsiteY407" fmla="*/ 444375 h 665403"/>
              <a:gd name="connsiteX408" fmla="*/ 1188551 w 2497040"/>
              <a:gd name="connsiteY408" fmla="*/ 436920 h 665403"/>
              <a:gd name="connsiteX409" fmla="*/ 1192912 w 2497040"/>
              <a:gd name="connsiteY409" fmla="*/ 428344 h 665403"/>
              <a:gd name="connsiteX410" fmla="*/ 1196224 w 2497040"/>
              <a:gd name="connsiteY410" fmla="*/ 416191 h 665403"/>
              <a:gd name="connsiteX411" fmla="*/ 1199288 w 2497040"/>
              <a:gd name="connsiteY411" fmla="*/ 402116 h 665403"/>
              <a:gd name="connsiteX412" fmla="*/ 1200895 w 2497040"/>
              <a:gd name="connsiteY412" fmla="*/ 384322 h 665403"/>
              <a:gd name="connsiteX413" fmla="*/ 1204031 w 2497040"/>
              <a:gd name="connsiteY413" fmla="*/ 364767 h 665403"/>
              <a:gd name="connsiteX414" fmla="*/ 1208450 w 2497040"/>
              <a:gd name="connsiteY414" fmla="*/ 341529 h 665403"/>
              <a:gd name="connsiteX415" fmla="*/ 1214666 w 2497040"/>
              <a:gd name="connsiteY415" fmla="*/ 317080 h 665403"/>
              <a:gd name="connsiteX416" fmla="*/ 1221309 w 2497040"/>
              <a:gd name="connsiteY416" fmla="*/ 291404 h 665403"/>
              <a:gd name="connsiteX417" fmla="*/ 1229732 w 2497040"/>
              <a:gd name="connsiteY417" fmla="*/ 265889 h 665403"/>
              <a:gd name="connsiteX418" fmla="*/ 1238830 w 2497040"/>
              <a:gd name="connsiteY418" fmla="*/ 241068 h 665403"/>
              <a:gd name="connsiteX419" fmla="*/ 1248195 w 2497040"/>
              <a:gd name="connsiteY419" fmla="*/ 216798 h 665403"/>
              <a:gd name="connsiteX420" fmla="*/ 1257257 w 2497040"/>
              <a:gd name="connsiteY420" fmla="*/ 194717 h 665403"/>
              <a:gd name="connsiteX421" fmla="*/ 1266550 w 2497040"/>
              <a:gd name="connsiteY421" fmla="*/ 175928 h 665403"/>
              <a:gd name="connsiteX422" fmla="*/ 1275521 w 2497040"/>
              <a:gd name="connsiteY422" fmla="*/ 160697 h 665403"/>
              <a:gd name="connsiteX423" fmla="*/ 1296577 w 2497040"/>
              <a:gd name="connsiteY423" fmla="*/ 133155 h 665403"/>
              <a:gd name="connsiteX424" fmla="*/ 1318841 w 2497040"/>
              <a:gd name="connsiteY424" fmla="*/ 107411 h 665403"/>
              <a:gd name="connsiteX425" fmla="*/ 1343667 w 2497040"/>
              <a:gd name="connsiteY425" fmla="*/ 84852 h 665403"/>
              <a:gd name="connsiteX426" fmla="*/ 1369008 w 2497040"/>
              <a:gd name="connsiteY426" fmla="*/ 64767 h 665403"/>
              <a:gd name="connsiteX427" fmla="*/ 1397605 w 2497040"/>
              <a:gd name="connsiteY427" fmla="*/ 47191 h 665403"/>
              <a:gd name="connsiteX428" fmla="*/ 1426841 w 2497040"/>
              <a:gd name="connsiteY428" fmla="*/ 33050 h 665403"/>
              <a:gd name="connsiteX429" fmla="*/ 1457695 w 2497040"/>
              <a:gd name="connsiteY429" fmla="*/ 20848 h 665403"/>
              <a:gd name="connsiteX430" fmla="*/ 1490702 w 2497040"/>
              <a:gd name="connsiteY430" fmla="*/ 11690 h 665403"/>
              <a:gd name="connsiteX431" fmla="*/ 1525594 w 2497040"/>
              <a:gd name="connsiteY431" fmla="*/ 5023 h 665403"/>
              <a:gd name="connsiteX432" fmla="*/ 1550841 w 2497040"/>
              <a:gd name="connsiteY432" fmla="*/ 2340 h 665403"/>
              <a:gd name="connsiteX433" fmla="*/ 1575804 w 2497040"/>
              <a:gd name="connsiteY433" fmla="*/ 476 h 66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2497040" h="665403">
                <a:moveTo>
                  <a:pt x="1602118" y="0"/>
                </a:moveTo>
                <a:lnTo>
                  <a:pt x="1628415" y="894"/>
                </a:lnTo>
                <a:lnTo>
                  <a:pt x="1656472" y="3319"/>
                </a:lnTo>
                <a:lnTo>
                  <a:pt x="1687660" y="7292"/>
                </a:lnTo>
                <a:lnTo>
                  <a:pt x="1721161" y="12529"/>
                </a:lnTo>
                <a:lnTo>
                  <a:pt x="1746851" y="17801"/>
                </a:lnTo>
                <a:lnTo>
                  <a:pt x="1774160" y="25012"/>
                </a:lnTo>
                <a:lnTo>
                  <a:pt x="1802411" y="33469"/>
                </a:lnTo>
                <a:lnTo>
                  <a:pt x="1830644" y="43297"/>
                </a:lnTo>
                <a:lnTo>
                  <a:pt x="1858450" y="54351"/>
                </a:lnTo>
                <a:lnTo>
                  <a:pt x="1885562" y="66082"/>
                </a:lnTo>
                <a:lnTo>
                  <a:pt x="1910485" y="77511"/>
                </a:lnTo>
                <a:lnTo>
                  <a:pt x="1932793" y="89864"/>
                </a:lnTo>
                <a:lnTo>
                  <a:pt x="1951400" y="102305"/>
                </a:lnTo>
                <a:lnTo>
                  <a:pt x="1963763" y="110279"/>
                </a:lnTo>
                <a:lnTo>
                  <a:pt x="1974490" y="117683"/>
                </a:lnTo>
                <a:lnTo>
                  <a:pt x="1984398" y="124802"/>
                </a:lnTo>
                <a:lnTo>
                  <a:pt x="1992278" y="129840"/>
                </a:lnTo>
                <a:lnTo>
                  <a:pt x="1997170" y="132919"/>
                </a:lnTo>
                <a:lnTo>
                  <a:pt x="2001386" y="135304"/>
                </a:lnTo>
                <a:lnTo>
                  <a:pt x="2009464" y="135821"/>
                </a:lnTo>
                <a:lnTo>
                  <a:pt x="2019196" y="135538"/>
                </a:lnTo>
                <a:lnTo>
                  <a:pt x="2030583" y="134455"/>
                </a:lnTo>
                <a:lnTo>
                  <a:pt x="2044462" y="131485"/>
                </a:lnTo>
                <a:lnTo>
                  <a:pt x="2058749" y="128659"/>
                </a:lnTo>
                <a:lnTo>
                  <a:pt x="2070706" y="125938"/>
                </a:lnTo>
                <a:lnTo>
                  <a:pt x="2080066" y="122772"/>
                </a:lnTo>
                <a:lnTo>
                  <a:pt x="2087503" y="119855"/>
                </a:lnTo>
                <a:lnTo>
                  <a:pt x="2094265" y="116244"/>
                </a:lnTo>
                <a:lnTo>
                  <a:pt x="2099942" y="111797"/>
                </a:lnTo>
                <a:lnTo>
                  <a:pt x="2105495" y="106388"/>
                </a:lnTo>
                <a:lnTo>
                  <a:pt x="2111760" y="98933"/>
                </a:lnTo>
                <a:lnTo>
                  <a:pt x="2119003" y="89984"/>
                </a:lnTo>
                <a:lnTo>
                  <a:pt x="2130002" y="76836"/>
                </a:lnTo>
                <a:lnTo>
                  <a:pt x="2141214" y="68350"/>
                </a:lnTo>
                <a:lnTo>
                  <a:pt x="2152655" y="63156"/>
                </a:lnTo>
                <a:lnTo>
                  <a:pt x="2164042" y="62073"/>
                </a:lnTo>
                <a:lnTo>
                  <a:pt x="2175927" y="64833"/>
                </a:lnTo>
                <a:lnTo>
                  <a:pt x="2186938" y="71419"/>
                </a:lnTo>
                <a:lnTo>
                  <a:pt x="2198304" y="82257"/>
                </a:lnTo>
                <a:lnTo>
                  <a:pt x="2209758" y="96797"/>
                </a:lnTo>
                <a:lnTo>
                  <a:pt x="2221443" y="114629"/>
                </a:lnTo>
                <a:lnTo>
                  <a:pt x="2226938" y="123883"/>
                </a:lnTo>
                <a:lnTo>
                  <a:pt x="2232860" y="131909"/>
                </a:lnTo>
                <a:lnTo>
                  <a:pt x="2238801" y="138565"/>
                </a:lnTo>
                <a:lnTo>
                  <a:pt x="2243266" y="142872"/>
                </a:lnTo>
                <a:lnTo>
                  <a:pt x="2247073" y="145115"/>
                </a:lnTo>
                <a:lnTo>
                  <a:pt x="2251058" y="144208"/>
                </a:lnTo>
                <a:lnTo>
                  <a:pt x="2256432" y="141949"/>
                </a:lnTo>
                <a:lnTo>
                  <a:pt x="2261842" y="136950"/>
                </a:lnTo>
                <a:lnTo>
                  <a:pt x="2267395" y="131541"/>
                </a:lnTo>
                <a:lnTo>
                  <a:pt x="2276027" y="121240"/>
                </a:lnTo>
                <a:lnTo>
                  <a:pt x="2283519" y="114212"/>
                </a:lnTo>
                <a:lnTo>
                  <a:pt x="2289853" y="111829"/>
                </a:lnTo>
                <a:lnTo>
                  <a:pt x="2294782" y="112168"/>
                </a:lnTo>
                <a:lnTo>
                  <a:pt x="2299246" y="116475"/>
                </a:lnTo>
                <a:lnTo>
                  <a:pt x="2302429" y="124465"/>
                </a:lnTo>
                <a:lnTo>
                  <a:pt x="2303832" y="132295"/>
                </a:lnTo>
                <a:lnTo>
                  <a:pt x="2305466" y="143416"/>
                </a:lnTo>
                <a:lnTo>
                  <a:pt x="2305730" y="154520"/>
                </a:lnTo>
                <a:lnTo>
                  <a:pt x="2306279" y="164805"/>
                </a:lnTo>
                <a:lnTo>
                  <a:pt x="2305352" y="172741"/>
                </a:lnTo>
                <a:lnTo>
                  <a:pt x="2306079" y="179877"/>
                </a:lnTo>
                <a:lnTo>
                  <a:pt x="2306967" y="185233"/>
                </a:lnTo>
                <a:lnTo>
                  <a:pt x="2309919" y="189931"/>
                </a:lnTo>
                <a:lnTo>
                  <a:pt x="2314099" y="195057"/>
                </a:lnTo>
                <a:lnTo>
                  <a:pt x="2320734" y="201037"/>
                </a:lnTo>
                <a:lnTo>
                  <a:pt x="2330233" y="208014"/>
                </a:lnTo>
                <a:lnTo>
                  <a:pt x="2342720" y="216948"/>
                </a:lnTo>
                <a:lnTo>
                  <a:pt x="2359673" y="230190"/>
                </a:lnTo>
                <a:lnTo>
                  <a:pt x="2376055" y="245069"/>
                </a:lnTo>
                <a:lnTo>
                  <a:pt x="2390658" y="259787"/>
                </a:lnTo>
                <a:lnTo>
                  <a:pt x="2405510" y="276427"/>
                </a:lnTo>
                <a:lnTo>
                  <a:pt x="2420059" y="295256"/>
                </a:lnTo>
                <a:lnTo>
                  <a:pt x="2434589" y="315455"/>
                </a:lnTo>
                <a:lnTo>
                  <a:pt x="2449493" y="338537"/>
                </a:lnTo>
                <a:lnTo>
                  <a:pt x="2464769" y="364501"/>
                </a:lnTo>
                <a:lnTo>
                  <a:pt x="2475883" y="383970"/>
                </a:lnTo>
                <a:lnTo>
                  <a:pt x="2484028" y="400111"/>
                </a:lnTo>
                <a:lnTo>
                  <a:pt x="2490144" y="414169"/>
                </a:lnTo>
                <a:lnTo>
                  <a:pt x="2494233" y="426145"/>
                </a:lnTo>
                <a:lnTo>
                  <a:pt x="2496989" y="435363"/>
                </a:lnTo>
                <a:lnTo>
                  <a:pt x="2497040" y="441805"/>
                </a:lnTo>
                <a:lnTo>
                  <a:pt x="2494797" y="445612"/>
                </a:lnTo>
                <a:lnTo>
                  <a:pt x="2490669" y="446928"/>
                </a:lnTo>
                <a:lnTo>
                  <a:pt x="2487644" y="447711"/>
                </a:lnTo>
                <a:lnTo>
                  <a:pt x="2482289" y="448600"/>
                </a:lnTo>
                <a:lnTo>
                  <a:pt x="2475545" y="450841"/>
                </a:lnTo>
                <a:lnTo>
                  <a:pt x="2467841" y="453206"/>
                </a:lnTo>
                <a:lnTo>
                  <a:pt x="2459727" y="455429"/>
                </a:lnTo>
                <a:lnTo>
                  <a:pt x="2448037" y="458701"/>
                </a:lnTo>
                <a:lnTo>
                  <a:pt x="2435670" y="461279"/>
                </a:lnTo>
                <a:lnTo>
                  <a:pt x="2422362" y="462611"/>
                </a:lnTo>
                <a:lnTo>
                  <a:pt x="2411402" y="462467"/>
                </a:lnTo>
                <a:lnTo>
                  <a:pt x="2400727" y="461504"/>
                </a:lnTo>
                <a:lnTo>
                  <a:pt x="2389501" y="460808"/>
                </a:lnTo>
                <a:lnTo>
                  <a:pt x="2378826" y="459846"/>
                </a:lnTo>
                <a:lnTo>
                  <a:pt x="2370054" y="460004"/>
                </a:lnTo>
                <a:lnTo>
                  <a:pt x="2361158" y="459202"/>
                </a:lnTo>
                <a:lnTo>
                  <a:pt x="2350217" y="457688"/>
                </a:lnTo>
                <a:lnTo>
                  <a:pt x="2337496" y="456013"/>
                </a:lnTo>
                <a:lnTo>
                  <a:pt x="2325612" y="453253"/>
                </a:lnTo>
                <a:lnTo>
                  <a:pt x="2313033" y="451169"/>
                </a:lnTo>
                <a:lnTo>
                  <a:pt x="2300028" y="450312"/>
                </a:lnTo>
                <a:lnTo>
                  <a:pt x="2287840" y="449741"/>
                </a:lnTo>
                <a:lnTo>
                  <a:pt x="2277005" y="450558"/>
                </a:lnTo>
                <a:lnTo>
                  <a:pt x="2264799" y="451356"/>
                </a:lnTo>
                <a:lnTo>
                  <a:pt x="2250405" y="451852"/>
                </a:lnTo>
                <a:lnTo>
                  <a:pt x="2234375" y="451778"/>
                </a:lnTo>
                <a:lnTo>
                  <a:pt x="2214235" y="451650"/>
                </a:lnTo>
                <a:lnTo>
                  <a:pt x="2191087" y="450934"/>
                </a:lnTo>
                <a:lnTo>
                  <a:pt x="2164258" y="448937"/>
                </a:lnTo>
                <a:lnTo>
                  <a:pt x="2153298" y="448793"/>
                </a:lnTo>
                <a:lnTo>
                  <a:pt x="2143566" y="449076"/>
                </a:lnTo>
                <a:lnTo>
                  <a:pt x="2133264" y="450996"/>
                </a:lnTo>
                <a:lnTo>
                  <a:pt x="2122819" y="453325"/>
                </a:lnTo>
                <a:lnTo>
                  <a:pt x="2111129" y="456597"/>
                </a:lnTo>
                <a:lnTo>
                  <a:pt x="2098175" y="462182"/>
                </a:lnTo>
                <a:lnTo>
                  <a:pt x="2082605" y="468692"/>
                </a:lnTo>
                <a:lnTo>
                  <a:pt x="2065505" y="476964"/>
                </a:lnTo>
                <a:lnTo>
                  <a:pt x="2051981" y="484186"/>
                </a:lnTo>
                <a:lnTo>
                  <a:pt x="2041482" y="490626"/>
                </a:lnTo>
                <a:lnTo>
                  <a:pt x="2034132" y="497244"/>
                </a:lnTo>
                <a:lnTo>
                  <a:pt x="2030910" y="502546"/>
                </a:lnTo>
                <a:lnTo>
                  <a:pt x="2029468" y="508009"/>
                </a:lnTo>
                <a:lnTo>
                  <a:pt x="2032420" y="512707"/>
                </a:lnTo>
                <a:lnTo>
                  <a:pt x="2038788" y="518135"/>
                </a:lnTo>
                <a:lnTo>
                  <a:pt x="2047362" y="522496"/>
                </a:lnTo>
                <a:lnTo>
                  <a:pt x="2058944" y="527445"/>
                </a:lnTo>
                <a:lnTo>
                  <a:pt x="2070258" y="531842"/>
                </a:lnTo>
                <a:lnTo>
                  <a:pt x="2080309" y="538552"/>
                </a:lnTo>
                <a:lnTo>
                  <a:pt x="2088047" y="543998"/>
                </a:lnTo>
                <a:lnTo>
                  <a:pt x="2092760" y="550227"/>
                </a:lnTo>
                <a:lnTo>
                  <a:pt x="2095018" y="555601"/>
                </a:lnTo>
                <a:lnTo>
                  <a:pt x="2096030" y="561919"/>
                </a:lnTo>
                <a:lnTo>
                  <a:pt x="2095282" y="566705"/>
                </a:lnTo>
                <a:lnTo>
                  <a:pt x="2093039" y="570513"/>
                </a:lnTo>
                <a:lnTo>
                  <a:pt x="2089320" y="571971"/>
                </a:lnTo>
                <a:lnTo>
                  <a:pt x="2083983" y="571490"/>
                </a:lnTo>
                <a:lnTo>
                  <a:pt x="2078379" y="570457"/>
                </a:lnTo>
                <a:lnTo>
                  <a:pt x="2071386" y="570776"/>
                </a:lnTo>
                <a:lnTo>
                  <a:pt x="2064642" y="573017"/>
                </a:lnTo>
                <a:lnTo>
                  <a:pt x="2057774" y="574297"/>
                </a:lnTo>
                <a:lnTo>
                  <a:pt x="2048754" y="572534"/>
                </a:lnTo>
                <a:lnTo>
                  <a:pt x="2038258" y="568421"/>
                </a:lnTo>
                <a:lnTo>
                  <a:pt x="2026162" y="560999"/>
                </a:lnTo>
                <a:lnTo>
                  <a:pt x="2010952" y="550658"/>
                </a:lnTo>
                <a:lnTo>
                  <a:pt x="1994000" y="537416"/>
                </a:lnTo>
                <a:lnTo>
                  <a:pt x="1982331" y="528766"/>
                </a:lnTo>
                <a:lnTo>
                  <a:pt x="1971711" y="523693"/>
                </a:lnTo>
                <a:lnTo>
                  <a:pt x="1961872" y="521645"/>
                </a:lnTo>
                <a:lnTo>
                  <a:pt x="1953083" y="523174"/>
                </a:lnTo>
                <a:lnTo>
                  <a:pt x="1945075" y="527728"/>
                </a:lnTo>
                <a:lnTo>
                  <a:pt x="1938525" y="536001"/>
                </a:lnTo>
                <a:lnTo>
                  <a:pt x="1933755" y="544435"/>
                </a:lnTo>
                <a:lnTo>
                  <a:pt x="1933770" y="553617"/>
                </a:lnTo>
                <a:lnTo>
                  <a:pt x="1936810" y="562016"/>
                </a:lnTo>
                <a:lnTo>
                  <a:pt x="1942590" y="570452"/>
                </a:lnTo>
                <a:lnTo>
                  <a:pt x="1952338" y="579350"/>
                </a:lnTo>
                <a:lnTo>
                  <a:pt x="1964150" y="587591"/>
                </a:lnTo>
                <a:lnTo>
                  <a:pt x="1979519" y="596153"/>
                </a:lnTo>
                <a:lnTo>
                  <a:pt x="1989731" y="601083"/>
                </a:lnTo>
                <a:lnTo>
                  <a:pt x="1999124" y="605729"/>
                </a:lnTo>
                <a:lnTo>
                  <a:pt x="2007822" y="611051"/>
                </a:lnTo>
                <a:lnTo>
                  <a:pt x="2013515" y="615785"/>
                </a:lnTo>
                <a:lnTo>
                  <a:pt x="2016894" y="619256"/>
                </a:lnTo>
                <a:lnTo>
                  <a:pt x="2018458" y="625306"/>
                </a:lnTo>
                <a:lnTo>
                  <a:pt x="2018634" y="632709"/>
                </a:lnTo>
                <a:lnTo>
                  <a:pt x="2017173" y="639541"/>
                </a:lnTo>
                <a:lnTo>
                  <a:pt x="2013952" y="644844"/>
                </a:lnTo>
                <a:lnTo>
                  <a:pt x="2010054" y="649452"/>
                </a:lnTo>
                <a:lnTo>
                  <a:pt x="2004413" y="651159"/>
                </a:lnTo>
                <a:lnTo>
                  <a:pt x="1999324" y="652599"/>
                </a:lnTo>
                <a:lnTo>
                  <a:pt x="1995036" y="655695"/>
                </a:lnTo>
                <a:lnTo>
                  <a:pt x="1992241" y="659769"/>
                </a:lnTo>
                <a:lnTo>
                  <a:pt x="1990693" y="662901"/>
                </a:lnTo>
                <a:lnTo>
                  <a:pt x="1986974" y="664359"/>
                </a:lnTo>
                <a:lnTo>
                  <a:pt x="1981085" y="664145"/>
                </a:lnTo>
                <a:lnTo>
                  <a:pt x="1974395" y="662275"/>
                </a:lnTo>
                <a:lnTo>
                  <a:pt x="1966336" y="660388"/>
                </a:lnTo>
                <a:lnTo>
                  <a:pt x="1959486" y="660297"/>
                </a:lnTo>
                <a:lnTo>
                  <a:pt x="1956586" y="662041"/>
                </a:lnTo>
                <a:lnTo>
                  <a:pt x="1955037" y="665172"/>
                </a:lnTo>
                <a:lnTo>
                  <a:pt x="1951745" y="665403"/>
                </a:lnTo>
                <a:lnTo>
                  <a:pt x="1948205" y="663712"/>
                </a:lnTo>
                <a:lnTo>
                  <a:pt x="1943207" y="658302"/>
                </a:lnTo>
                <a:lnTo>
                  <a:pt x="1937285" y="650275"/>
                </a:lnTo>
                <a:lnTo>
                  <a:pt x="1929495" y="638388"/>
                </a:lnTo>
                <a:lnTo>
                  <a:pt x="1923839" y="630913"/>
                </a:lnTo>
                <a:lnTo>
                  <a:pt x="1916280" y="622317"/>
                </a:lnTo>
                <a:lnTo>
                  <a:pt x="1906693" y="611639"/>
                </a:lnTo>
                <a:lnTo>
                  <a:pt x="1896163" y="599715"/>
                </a:lnTo>
                <a:lnTo>
                  <a:pt x="1884406" y="587364"/>
                </a:lnTo>
                <a:lnTo>
                  <a:pt x="1871955" y="575689"/>
                </a:lnTo>
                <a:lnTo>
                  <a:pt x="1860198" y="563338"/>
                </a:lnTo>
                <a:lnTo>
                  <a:pt x="1844758" y="549705"/>
                </a:lnTo>
                <a:lnTo>
                  <a:pt x="1832022" y="538848"/>
                </a:lnTo>
                <a:lnTo>
                  <a:pt x="1821865" y="529807"/>
                </a:lnTo>
                <a:lnTo>
                  <a:pt x="1813185" y="523115"/>
                </a:lnTo>
                <a:lnTo>
                  <a:pt x="1805980" y="518772"/>
                </a:lnTo>
                <a:lnTo>
                  <a:pt x="1798900" y="515390"/>
                </a:lnTo>
                <a:lnTo>
                  <a:pt x="1792762" y="513253"/>
                </a:lnTo>
                <a:lnTo>
                  <a:pt x="1786749" y="512078"/>
                </a:lnTo>
                <a:lnTo>
                  <a:pt x="1779241" y="509923"/>
                </a:lnTo>
                <a:lnTo>
                  <a:pt x="1767766" y="507306"/>
                </a:lnTo>
                <a:lnTo>
                  <a:pt x="1753978" y="503424"/>
                </a:lnTo>
                <a:lnTo>
                  <a:pt x="1738002" y="499240"/>
                </a:lnTo>
                <a:lnTo>
                  <a:pt x="1720390" y="494486"/>
                </a:lnTo>
                <a:lnTo>
                  <a:pt x="1702919" y="489322"/>
                </a:lnTo>
                <a:lnTo>
                  <a:pt x="1683261" y="483856"/>
                </a:lnTo>
                <a:lnTo>
                  <a:pt x="1667836" y="479405"/>
                </a:lnTo>
                <a:lnTo>
                  <a:pt x="1655543" y="476503"/>
                </a:lnTo>
                <a:lnTo>
                  <a:pt x="1646523" y="474739"/>
                </a:lnTo>
                <a:lnTo>
                  <a:pt x="1639673" y="474649"/>
                </a:lnTo>
                <a:lnTo>
                  <a:pt x="1634460" y="475129"/>
                </a:lnTo>
                <a:lnTo>
                  <a:pt x="1629228" y="476979"/>
                </a:lnTo>
                <a:lnTo>
                  <a:pt x="1624531" y="479932"/>
                </a:lnTo>
                <a:lnTo>
                  <a:pt x="1618587" y="483827"/>
                </a:lnTo>
                <a:lnTo>
                  <a:pt x="1610579" y="488381"/>
                </a:lnTo>
                <a:lnTo>
                  <a:pt x="1600650" y="493184"/>
                </a:lnTo>
                <a:lnTo>
                  <a:pt x="1590169" y="498254"/>
                </a:lnTo>
                <a:lnTo>
                  <a:pt x="1579422" y="502772"/>
                </a:lnTo>
                <a:lnTo>
                  <a:pt x="1565489" y="509851"/>
                </a:lnTo>
                <a:lnTo>
                  <a:pt x="1554990" y="516291"/>
                </a:lnTo>
                <a:lnTo>
                  <a:pt x="1548334" y="522233"/>
                </a:lnTo>
                <a:lnTo>
                  <a:pt x="1545788" y="528229"/>
                </a:lnTo>
                <a:lnTo>
                  <a:pt x="1546676" y="533586"/>
                </a:lnTo>
                <a:lnTo>
                  <a:pt x="1551692" y="537626"/>
                </a:lnTo>
                <a:lnTo>
                  <a:pt x="1560676" y="542129"/>
                </a:lnTo>
                <a:lnTo>
                  <a:pt x="1568326" y="543874"/>
                </a:lnTo>
                <a:lnTo>
                  <a:pt x="1577755" y="545780"/>
                </a:lnTo>
                <a:lnTo>
                  <a:pt x="1588839" y="546885"/>
                </a:lnTo>
                <a:lnTo>
                  <a:pt x="1599657" y="547439"/>
                </a:lnTo>
                <a:lnTo>
                  <a:pt x="1610617" y="547583"/>
                </a:lnTo>
                <a:lnTo>
                  <a:pt x="1621167" y="547585"/>
                </a:lnTo>
                <a:lnTo>
                  <a:pt x="1631309" y="547444"/>
                </a:lnTo>
                <a:lnTo>
                  <a:pt x="1640205" y="548246"/>
                </a:lnTo>
                <a:lnTo>
                  <a:pt x="1647588" y="549440"/>
                </a:lnTo>
                <a:lnTo>
                  <a:pt x="1653192" y="550473"/>
                </a:lnTo>
                <a:lnTo>
                  <a:pt x="1658902" y="553837"/>
                </a:lnTo>
                <a:lnTo>
                  <a:pt x="1664986" y="560084"/>
                </a:lnTo>
                <a:lnTo>
                  <a:pt x="1670375" y="567006"/>
                </a:lnTo>
                <a:lnTo>
                  <a:pt x="1675336" y="575157"/>
                </a:lnTo>
                <a:lnTo>
                  <a:pt x="1678643" y="584108"/>
                </a:lnTo>
                <a:lnTo>
                  <a:pt x="1680865" y="592223"/>
                </a:lnTo>
                <a:lnTo>
                  <a:pt x="1681735" y="598949"/>
                </a:lnTo>
                <a:lnTo>
                  <a:pt x="1679207" y="603575"/>
                </a:lnTo>
                <a:lnTo>
                  <a:pt x="1677925" y="607258"/>
                </a:lnTo>
                <a:lnTo>
                  <a:pt x="1676892" y="612863"/>
                </a:lnTo>
                <a:lnTo>
                  <a:pt x="1677495" y="619038"/>
                </a:lnTo>
                <a:lnTo>
                  <a:pt x="1679202" y="624679"/>
                </a:lnTo>
                <a:lnTo>
                  <a:pt x="1682402" y="631299"/>
                </a:lnTo>
                <a:lnTo>
                  <a:pt x="1683309" y="635285"/>
                </a:lnTo>
                <a:lnTo>
                  <a:pt x="1681636" y="637456"/>
                </a:lnTo>
                <a:lnTo>
                  <a:pt x="1678344" y="637686"/>
                </a:lnTo>
                <a:lnTo>
                  <a:pt x="1672864" y="637614"/>
                </a:lnTo>
                <a:lnTo>
                  <a:pt x="1665587" y="638752"/>
                </a:lnTo>
                <a:lnTo>
                  <a:pt x="1660213" y="641011"/>
                </a:lnTo>
                <a:lnTo>
                  <a:pt x="1656849" y="646722"/>
                </a:lnTo>
                <a:lnTo>
                  <a:pt x="1654464" y="650939"/>
                </a:lnTo>
                <a:lnTo>
                  <a:pt x="1653057" y="653661"/>
                </a:lnTo>
                <a:lnTo>
                  <a:pt x="1650584" y="654177"/>
                </a:lnTo>
                <a:lnTo>
                  <a:pt x="1648129" y="653322"/>
                </a:lnTo>
                <a:lnTo>
                  <a:pt x="1643646" y="650386"/>
                </a:lnTo>
                <a:lnTo>
                  <a:pt x="1639057" y="645118"/>
                </a:lnTo>
                <a:lnTo>
                  <a:pt x="1632726" y="636949"/>
                </a:lnTo>
                <a:lnTo>
                  <a:pt x="1624348" y="628068"/>
                </a:lnTo>
                <a:lnTo>
                  <a:pt x="1617162" y="622355"/>
                </a:lnTo>
                <a:lnTo>
                  <a:pt x="1610330" y="620895"/>
                </a:lnTo>
                <a:lnTo>
                  <a:pt x="1604689" y="622602"/>
                </a:lnTo>
                <a:lnTo>
                  <a:pt x="1599546" y="628153"/>
                </a:lnTo>
                <a:lnTo>
                  <a:pt x="1595042" y="637138"/>
                </a:lnTo>
                <a:lnTo>
                  <a:pt x="1589059" y="654327"/>
                </a:lnTo>
                <a:lnTo>
                  <a:pt x="1578533" y="631851"/>
                </a:lnTo>
                <a:lnTo>
                  <a:pt x="1571828" y="620799"/>
                </a:lnTo>
                <a:lnTo>
                  <a:pt x="1566333" y="611546"/>
                </a:lnTo>
                <a:lnTo>
                  <a:pt x="1559716" y="604195"/>
                </a:lnTo>
                <a:lnTo>
                  <a:pt x="1552139" y="596970"/>
                </a:lnTo>
                <a:lnTo>
                  <a:pt x="1543049" y="590135"/>
                </a:lnTo>
                <a:lnTo>
                  <a:pt x="1530953" y="582713"/>
                </a:lnTo>
                <a:lnTo>
                  <a:pt x="1516383" y="575806"/>
                </a:lnTo>
                <a:lnTo>
                  <a:pt x="1497740" y="566105"/>
                </a:lnTo>
                <a:lnTo>
                  <a:pt x="1479630" y="557507"/>
                </a:lnTo>
                <a:lnTo>
                  <a:pt x="1464917" y="551010"/>
                </a:lnTo>
                <a:lnTo>
                  <a:pt x="1451824" y="546453"/>
                </a:lnTo>
                <a:lnTo>
                  <a:pt x="1440491" y="543426"/>
                </a:lnTo>
                <a:lnTo>
                  <a:pt x="1429834" y="541093"/>
                </a:lnTo>
                <a:lnTo>
                  <a:pt x="1419302" y="539721"/>
                </a:lnTo>
                <a:lnTo>
                  <a:pt x="1409997" y="538776"/>
                </a:lnTo>
                <a:lnTo>
                  <a:pt x="1396476" y="535446"/>
                </a:lnTo>
                <a:lnTo>
                  <a:pt x="1379806" y="531938"/>
                </a:lnTo>
                <a:lnTo>
                  <a:pt x="1360966" y="526757"/>
                </a:lnTo>
                <a:lnTo>
                  <a:pt x="1341022" y="522109"/>
                </a:lnTo>
                <a:lnTo>
                  <a:pt x="1321648" y="515824"/>
                </a:lnTo>
                <a:lnTo>
                  <a:pt x="1250682" y="494335"/>
                </a:lnTo>
                <a:lnTo>
                  <a:pt x="1222586" y="505202"/>
                </a:lnTo>
                <a:lnTo>
                  <a:pt x="1200985" y="511907"/>
                </a:lnTo>
                <a:lnTo>
                  <a:pt x="1175434" y="516778"/>
                </a:lnTo>
                <a:lnTo>
                  <a:pt x="1146752" y="520101"/>
                </a:lnTo>
                <a:lnTo>
                  <a:pt x="1116577" y="522444"/>
                </a:lnTo>
                <a:lnTo>
                  <a:pt x="1084249" y="521745"/>
                </a:lnTo>
                <a:lnTo>
                  <a:pt x="1050978" y="519800"/>
                </a:lnTo>
                <a:lnTo>
                  <a:pt x="1026764" y="516877"/>
                </a:lnTo>
                <a:lnTo>
                  <a:pt x="1003778" y="514382"/>
                </a:lnTo>
                <a:lnTo>
                  <a:pt x="982037" y="510944"/>
                </a:lnTo>
                <a:lnTo>
                  <a:pt x="959478" y="507222"/>
                </a:lnTo>
                <a:lnTo>
                  <a:pt x="935834" y="502662"/>
                </a:lnTo>
                <a:lnTo>
                  <a:pt x="911247" y="496857"/>
                </a:lnTo>
                <a:lnTo>
                  <a:pt x="884347" y="489788"/>
                </a:lnTo>
                <a:lnTo>
                  <a:pt x="853765" y="481438"/>
                </a:lnTo>
                <a:lnTo>
                  <a:pt x="819500" y="471805"/>
                </a:lnTo>
                <a:lnTo>
                  <a:pt x="791106" y="463757"/>
                </a:lnTo>
                <a:lnTo>
                  <a:pt x="765168" y="456564"/>
                </a:lnTo>
                <a:lnTo>
                  <a:pt x="742218" y="451329"/>
                </a:lnTo>
                <a:lnTo>
                  <a:pt x="720228" y="445969"/>
                </a:lnTo>
                <a:lnTo>
                  <a:pt x="699857" y="442549"/>
                </a:lnTo>
                <a:lnTo>
                  <a:pt x="680305" y="439414"/>
                </a:lnTo>
                <a:lnTo>
                  <a:pt x="661553" y="437934"/>
                </a:lnTo>
                <a:lnTo>
                  <a:pt x="642515" y="437272"/>
                </a:lnTo>
                <a:lnTo>
                  <a:pt x="624012" y="437714"/>
                </a:lnTo>
                <a:lnTo>
                  <a:pt x="604671" y="439241"/>
                </a:lnTo>
                <a:lnTo>
                  <a:pt x="584495" y="441853"/>
                </a:lnTo>
                <a:lnTo>
                  <a:pt x="563481" y="445551"/>
                </a:lnTo>
                <a:lnTo>
                  <a:pt x="540813" y="450049"/>
                </a:lnTo>
                <a:lnTo>
                  <a:pt x="515654" y="456432"/>
                </a:lnTo>
                <a:lnTo>
                  <a:pt x="488982" y="463208"/>
                </a:lnTo>
                <a:lnTo>
                  <a:pt x="459409" y="471726"/>
                </a:lnTo>
                <a:lnTo>
                  <a:pt x="426403" y="480884"/>
                </a:lnTo>
                <a:lnTo>
                  <a:pt x="409766" y="485188"/>
                </a:lnTo>
                <a:lnTo>
                  <a:pt x="390229" y="491234"/>
                </a:lnTo>
                <a:lnTo>
                  <a:pt x="368485" y="498348"/>
                </a:lnTo>
                <a:lnTo>
                  <a:pt x="345229" y="505854"/>
                </a:lnTo>
                <a:lnTo>
                  <a:pt x="320870" y="513892"/>
                </a:lnTo>
                <a:lnTo>
                  <a:pt x="294998" y="522322"/>
                </a:lnTo>
                <a:lnTo>
                  <a:pt x="268984" y="531162"/>
                </a:lnTo>
                <a:lnTo>
                  <a:pt x="242969" y="540001"/>
                </a:lnTo>
                <a:lnTo>
                  <a:pt x="216955" y="548840"/>
                </a:lnTo>
                <a:lnTo>
                  <a:pt x="192311" y="557698"/>
                </a:lnTo>
                <a:lnTo>
                  <a:pt x="168770" y="566021"/>
                </a:lnTo>
                <a:lnTo>
                  <a:pt x="146741" y="573954"/>
                </a:lnTo>
                <a:lnTo>
                  <a:pt x="127186" y="581371"/>
                </a:lnTo>
                <a:lnTo>
                  <a:pt x="110246" y="587863"/>
                </a:lnTo>
                <a:lnTo>
                  <a:pt x="95513" y="593287"/>
                </a:lnTo>
                <a:lnTo>
                  <a:pt x="83520" y="598748"/>
                </a:lnTo>
                <a:lnTo>
                  <a:pt x="70584" y="602963"/>
                </a:lnTo>
                <a:lnTo>
                  <a:pt x="59018" y="607196"/>
                </a:lnTo>
                <a:lnTo>
                  <a:pt x="47861" y="611572"/>
                </a:lnTo>
                <a:lnTo>
                  <a:pt x="38644" y="614328"/>
                </a:lnTo>
                <a:lnTo>
                  <a:pt x="32185" y="615751"/>
                </a:lnTo>
                <a:lnTo>
                  <a:pt x="23538" y="616870"/>
                </a:lnTo>
                <a:lnTo>
                  <a:pt x="15443" y="617723"/>
                </a:lnTo>
                <a:lnTo>
                  <a:pt x="8183" y="617491"/>
                </a:lnTo>
                <a:lnTo>
                  <a:pt x="2579" y="616458"/>
                </a:lnTo>
                <a:lnTo>
                  <a:pt x="0" y="614642"/>
                </a:lnTo>
                <a:lnTo>
                  <a:pt x="18" y="613272"/>
                </a:lnTo>
                <a:lnTo>
                  <a:pt x="3328" y="611671"/>
                </a:lnTo>
                <a:lnTo>
                  <a:pt x="10072" y="609430"/>
                </a:lnTo>
                <a:lnTo>
                  <a:pt x="20231" y="607919"/>
                </a:lnTo>
                <a:lnTo>
                  <a:pt x="30676" y="605590"/>
                </a:lnTo>
                <a:lnTo>
                  <a:pt x="41120" y="603261"/>
                </a:lnTo>
                <a:lnTo>
                  <a:pt x="51992" y="599704"/>
                </a:lnTo>
                <a:lnTo>
                  <a:pt x="63416" y="595880"/>
                </a:lnTo>
                <a:lnTo>
                  <a:pt x="75248" y="592199"/>
                </a:lnTo>
                <a:lnTo>
                  <a:pt x="88878" y="587307"/>
                </a:lnTo>
                <a:lnTo>
                  <a:pt x="103487" y="580922"/>
                </a:lnTo>
                <a:lnTo>
                  <a:pt x="120018" y="574287"/>
                </a:lnTo>
                <a:lnTo>
                  <a:pt x="138345" y="566443"/>
                </a:lnTo>
                <a:lnTo>
                  <a:pt x="158471" y="557390"/>
                </a:lnTo>
                <a:lnTo>
                  <a:pt x="181496" y="546592"/>
                </a:lnTo>
                <a:lnTo>
                  <a:pt x="207138" y="534870"/>
                </a:lnTo>
                <a:lnTo>
                  <a:pt x="256356" y="512084"/>
                </a:lnTo>
                <a:lnTo>
                  <a:pt x="303493" y="491326"/>
                </a:lnTo>
                <a:lnTo>
                  <a:pt x="348262" y="473415"/>
                </a:lnTo>
                <a:lnTo>
                  <a:pt x="390113" y="458618"/>
                </a:lnTo>
                <a:lnTo>
                  <a:pt x="429348" y="444745"/>
                </a:lnTo>
                <a:lnTo>
                  <a:pt x="466768" y="433452"/>
                </a:lnTo>
                <a:lnTo>
                  <a:pt x="502514" y="424329"/>
                </a:lnTo>
                <a:lnTo>
                  <a:pt x="537139" y="417111"/>
                </a:lnTo>
                <a:lnTo>
                  <a:pt x="569682" y="411921"/>
                </a:lnTo>
                <a:lnTo>
                  <a:pt x="601370" y="409186"/>
                </a:lnTo>
                <a:lnTo>
                  <a:pt x="632080" y="407945"/>
                </a:lnTo>
                <a:lnTo>
                  <a:pt x="662077" y="408751"/>
                </a:lnTo>
                <a:lnTo>
                  <a:pt x="676595" y="409216"/>
                </a:lnTo>
                <a:lnTo>
                  <a:pt x="691237" y="410642"/>
                </a:lnTo>
                <a:lnTo>
                  <a:pt x="704243" y="411499"/>
                </a:lnTo>
                <a:lnTo>
                  <a:pt x="717373" y="413316"/>
                </a:lnTo>
                <a:lnTo>
                  <a:pt x="731054" y="414866"/>
                </a:lnTo>
                <a:lnTo>
                  <a:pt x="745821" y="417253"/>
                </a:lnTo>
                <a:lnTo>
                  <a:pt x="761957" y="419658"/>
                </a:lnTo>
                <a:lnTo>
                  <a:pt x="779998" y="423184"/>
                </a:lnTo>
                <a:lnTo>
                  <a:pt x="800226" y="427014"/>
                </a:lnTo>
                <a:lnTo>
                  <a:pt x="823870" y="431573"/>
                </a:lnTo>
                <a:lnTo>
                  <a:pt x="850788" y="437272"/>
                </a:lnTo>
                <a:lnTo>
                  <a:pt x="881673" y="443434"/>
                </a:lnTo>
                <a:lnTo>
                  <a:pt x="920760" y="451074"/>
                </a:lnTo>
                <a:lnTo>
                  <a:pt x="955061" y="457966"/>
                </a:lnTo>
                <a:lnTo>
                  <a:pt x="986783" y="463043"/>
                </a:lnTo>
                <a:lnTo>
                  <a:pt x="1014413" y="466696"/>
                </a:lnTo>
                <a:lnTo>
                  <a:pt x="1039587" y="469494"/>
                </a:lnTo>
                <a:lnTo>
                  <a:pt x="1062040" y="470885"/>
                </a:lnTo>
                <a:lnTo>
                  <a:pt x="1081772" y="470871"/>
                </a:lnTo>
                <a:lnTo>
                  <a:pt x="1100827" y="470162"/>
                </a:lnTo>
                <a:lnTo>
                  <a:pt x="1117712" y="467781"/>
                </a:lnTo>
                <a:lnTo>
                  <a:pt x="1134616" y="464029"/>
                </a:lnTo>
                <a:lnTo>
                  <a:pt x="1150701" y="459993"/>
                </a:lnTo>
                <a:lnTo>
                  <a:pt x="1163922" y="454959"/>
                </a:lnTo>
                <a:lnTo>
                  <a:pt x="1173299" y="450423"/>
                </a:lnTo>
                <a:lnTo>
                  <a:pt x="1182286" y="444375"/>
                </a:lnTo>
                <a:lnTo>
                  <a:pt x="1188551" y="436920"/>
                </a:lnTo>
                <a:lnTo>
                  <a:pt x="1192912" y="428344"/>
                </a:lnTo>
                <a:lnTo>
                  <a:pt x="1196224" y="416191"/>
                </a:lnTo>
                <a:lnTo>
                  <a:pt x="1199288" y="402116"/>
                </a:lnTo>
                <a:lnTo>
                  <a:pt x="1200895" y="384322"/>
                </a:lnTo>
                <a:lnTo>
                  <a:pt x="1204031" y="364767"/>
                </a:lnTo>
                <a:lnTo>
                  <a:pt x="1208450" y="341529"/>
                </a:lnTo>
                <a:lnTo>
                  <a:pt x="1214666" y="317080"/>
                </a:lnTo>
                <a:lnTo>
                  <a:pt x="1221309" y="291404"/>
                </a:lnTo>
                <a:lnTo>
                  <a:pt x="1229732" y="265889"/>
                </a:lnTo>
                <a:lnTo>
                  <a:pt x="1238830" y="241068"/>
                </a:lnTo>
                <a:lnTo>
                  <a:pt x="1248195" y="216798"/>
                </a:lnTo>
                <a:lnTo>
                  <a:pt x="1257257" y="194717"/>
                </a:lnTo>
                <a:lnTo>
                  <a:pt x="1266550" y="175928"/>
                </a:lnTo>
                <a:lnTo>
                  <a:pt x="1275521" y="160697"/>
                </a:lnTo>
                <a:lnTo>
                  <a:pt x="1296577" y="133155"/>
                </a:lnTo>
                <a:lnTo>
                  <a:pt x="1318841" y="107411"/>
                </a:lnTo>
                <a:lnTo>
                  <a:pt x="1343667" y="84852"/>
                </a:lnTo>
                <a:lnTo>
                  <a:pt x="1369008" y="64767"/>
                </a:lnTo>
                <a:lnTo>
                  <a:pt x="1397605" y="47191"/>
                </a:lnTo>
                <a:lnTo>
                  <a:pt x="1426841" y="33050"/>
                </a:lnTo>
                <a:lnTo>
                  <a:pt x="1457695" y="20848"/>
                </a:lnTo>
                <a:lnTo>
                  <a:pt x="1490702" y="11690"/>
                </a:lnTo>
                <a:lnTo>
                  <a:pt x="1525594" y="5023"/>
                </a:lnTo>
                <a:lnTo>
                  <a:pt x="1550841" y="2340"/>
                </a:lnTo>
                <a:lnTo>
                  <a:pt x="1575804" y="476"/>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Chip"/>
          <p:cNvGrpSpPr/>
          <p:nvPr/>
        </p:nvGrpSpPr>
        <p:grpSpPr>
          <a:xfrm>
            <a:off x="6648914" y="5570253"/>
            <a:ext cx="901065" cy="614062"/>
            <a:chOff x="8374216" y="4701043"/>
            <a:chExt cx="2090584" cy="1424700"/>
          </a:xfrm>
          <a:solidFill>
            <a:srgbClr val="FFFFFF"/>
          </a:solidFill>
        </p:grpSpPr>
        <p:grpSp>
          <p:nvGrpSpPr>
            <p:cNvPr id="15" name="Group 14"/>
            <p:cNvGrpSpPr/>
            <p:nvPr/>
          </p:nvGrpSpPr>
          <p:grpSpPr>
            <a:xfrm>
              <a:off x="9291858" y="4701043"/>
              <a:ext cx="1172941" cy="952868"/>
              <a:chOff x="9291858" y="4701043"/>
              <a:chExt cx="1172941" cy="952868"/>
            </a:xfrm>
            <a:grpFill/>
          </p:grpSpPr>
          <p:sp>
            <p:nvSpPr>
              <p:cNvPr id="23" name="Freeform 22"/>
              <p:cNvSpPr/>
              <p:nvPr/>
            </p:nvSpPr>
            <p:spPr>
              <a:xfrm flipH="1">
                <a:off x="9291858" y="4701043"/>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flipH="1">
                <a:off x="9593185" y="4851439"/>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flipH="1">
                <a:off x="9893391" y="5018045"/>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flipH="1">
                <a:off x="10192994" y="5177477"/>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15"/>
            <p:cNvSpPr/>
            <p:nvPr/>
          </p:nvSpPr>
          <p:spPr>
            <a:xfrm>
              <a:off x="8450580" y="4732020"/>
              <a:ext cx="2014220" cy="1193800"/>
            </a:xfrm>
            <a:custGeom>
              <a:avLst/>
              <a:gdLst>
                <a:gd name="connsiteX0" fmla="*/ 5080 w 2014220"/>
                <a:gd name="connsiteY0" fmla="*/ 401320 h 1193800"/>
                <a:gd name="connsiteX1" fmla="*/ 787400 w 2014220"/>
                <a:gd name="connsiteY1" fmla="*/ 0 h 1193800"/>
                <a:gd name="connsiteX2" fmla="*/ 2014220 w 2014220"/>
                <a:gd name="connsiteY2" fmla="*/ 640080 h 1193800"/>
                <a:gd name="connsiteX3" fmla="*/ 2011680 w 2014220"/>
                <a:gd name="connsiteY3" fmla="*/ 807720 h 1193800"/>
                <a:gd name="connsiteX4" fmla="*/ 1219200 w 2014220"/>
                <a:gd name="connsiteY4" fmla="*/ 1193800 h 1193800"/>
                <a:gd name="connsiteX5" fmla="*/ 0 w 2014220"/>
                <a:gd name="connsiteY5" fmla="*/ 566420 h 1193800"/>
                <a:gd name="connsiteX6" fmla="*/ 5080 w 2014220"/>
                <a:gd name="connsiteY6" fmla="*/ 40132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220" h="1193800">
                  <a:moveTo>
                    <a:pt x="5080" y="401320"/>
                  </a:moveTo>
                  <a:lnTo>
                    <a:pt x="787400" y="0"/>
                  </a:lnTo>
                  <a:lnTo>
                    <a:pt x="2014220" y="640080"/>
                  </a:lnTo>
                  <a:cubicBezTo>
                    <a:pt x="2013373" y="695960"/>
                    <a:pt x="2012527" y="751840"/>
                    <a:pt x="2011680" y="807720"/>
                  </a:cubicBezTo>
                  <a:lnTo>
                    <a:pt x="1219200" y="1193800"/>
                  </a:lnTo>
                  <a:lnTo>
                    <a:pt x="0" y="566420"/>
                  </a:lnTo>
                  <a:lnTo>
                    <a:pt x="5080" y="401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8374216" y="5224020"/>
              <a:ext cx="1212609" cy="901723"/>
              <a:chOff x="8374216" y="5224020"/>
              <a:chExt cx="1212609" cy="901723"/>
            </a:xfrm>
            <a:grpFill/>
          </p:grpSpPr>
          <p:sp>
            <p:nvSpPr>
              <p:cNvPr id="19" name="Freeform 18"/>
              <p:cNvSpPr/>
              <p:nvPr/>
            </p:nvSpPr>
            <p:spPr>
              <a:xfrm>
                <a:off x="8374216" y="5224020"/>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8696238" y="5384641"/>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9018260" y="5545262"/>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9340282" y="5705883"/>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17"/>
            <p:cNvSpPr/>
            <p:nvPr/>
          </p:nvSpPr>
          <p:spPr>
            <a:xfrm>
              <a:off x="8453120" y="5128260"/>
              <a:ext cx="2009140" cy="609600"/>
            </a:xfrm>
            <a:custGeom>
              <a:avLst/>
              <a:gdLst>
                <a:gd name="connsiteX0" fmla="*/ 0 w 2009140"/>
                <a:gd name="connsiteY0" fmla="*/ 0 h 594360"/>
                <a:gd name="connsiteX1" fmla="*/ 1209040 w 2009140"/>
                <a:gd name="connsiteY1" fmla="*/ 594360 h 594360"/>
                <a:gd name="connsiteX2" fmla="*/ 2009140 w 2009140"/>
                <a:gd name="connsiteY2" fmla="*/ 241300 h 594360"/>
                <a:gd name="connsiteX3" fmla="*/ 2009140 w 2009140"/>
                <a:gd name="connsiteY3" fmla="*/ 241300 h 594360"/>
                <a:gd name="connsiteX0" fmla="*/ 0 w 2009140"/>
                <a:gd name="connsiteY0" fmla="*/ 0 h 609600"/>
                <a:gd name="connsiteX1" fmla="*/ 1209040 w 2009140"/>
                <a:gd name="connsiteY1" fmla="*/ 609600 h 609600"/>
                <a:gd name="connsiteX2" fmla="*/ 2009140 w 2009140"/>
                <a:gd name="connsiteY2" fmla="*/ 241300 h 609600"/>
                <a:gd name="connsiteX3" fmla="*/ 2009140 w 2009140"/>
                <a:gd name="connsiteY3" fmla="*/ 241300 h 609600"/>
                <a:gd name="connsiteX0" fmla="*/ 0 w 2009140"/>
                <a:gd name="connsiteY0" fmla="*/ 0 h 609600"/>
                <a:gd name="connsiteX1" fmla="*/ 1216660 w 2009140"/>
                <a:gd name="connsiteY1" fmla="*/ 609600 h 609600"/>
                <a:gd name="connsiteX2" fmla="*/ 2009140 w 2009140"/>
                <a:gd name="connsiteY2" fmla="*/ 241300 h 609600"/>
                <a:gd name="connsiteX3" fmla="*/ 2009140 w 2009140"/>
                <a:gd name="connsiteY3" fmla="*/ 241300 h 609600"/>
              </a:gdLst>
              <a:ahLst/>
              <a:cxnLst>
                <a:cxn ang="0">
                  <a:pos x="connsiteX0" y="connsiteY0"/>
                </a:cxn>
                <a:cxn ang="0">
                  <a:pos x="connsiteX1" y="connsiteY1"/>
                </a:cxn>
                <a:cxn ang="0">
                  <a:pos x="connsiteX2" y="connsiteY2"/>
                </a:cxn>
                <a:cxn ang="0">
                  <a:pos x="connsiteX3" y="connsiteY3"/>
                </a:cxn>
              </a:cxnLst>
              <a:rect l="l" t="t" r="r" b="b"/>
              <a:pathLst>
                <a:path w="2009140" h="609600">
                  <a:moveTo>
                    <a:pt x="0" y="0"/>
                  </a:moveTo>
                  <a:lnTo>
                    <a:pt x="1216660" y="609600"/>
                  </a:lnTo>
                  <a:lnTo>
                    <a:pt x="2009140" y="241300"/>
                  </a:lnTo>
                  <a:lnTo>
                    <a:pt x="2009140" y="241300"/>
                  </a:ln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Plus Chip"/>
          <p:cNvSpPr/>
          <p:nvPr/>
        </p:nvSpPr>
        <p:spPr>
          <a:xfrm>
            <a:off x="5767852"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twork"/>
          <p:cNvSpPr>
            <a:spLocks noChangeAspect="1" noEditPoints="1"/>
          </p:cNvSpPr>
          <p:nvPr/>
        </p:nvSpPr>
        <p:spPr bwMode="auto">
          <a:xfrm>
            <a:off x="8721335" y="5514267"/>
            <a:ext cx="547672" cy="726033"/>
          </a:xfrm>
          <a:custGeom>
            <a:avLst/>
            <a:gdLst>
              <a:gd name="T0" fmla="*/ 2699 w 5390"/>
              <a:gd name="T1" fmla="*/ 0 h 7135"/>
              <a:gd name="T2" fmla="*/ 0 w 5390"/>
              <a:gd name="T3" fmla="*/ 2699 h 7135"/>
              <a:gd name="T4" fmla="*/ 730 w 5390"/>
              <a:gd name="T5" fmla="*/ 4541 h 7135"/>
              <a:gd name="T6" fmla="*/ 1114 w 5390"/>
              <a:gd name="T7" fmla="*/ 4157 h 7135"/>
              <a:gd name="T8" fmla="*/ 542 w 5390"/>
              <a:gd name="T9" fmla="*/ 2699 h 7135"/>
              <a:gd name="T10" fmla="*/ 2699 w 5390"/>
              <a:gd name="T11" fmla="*/ 549 h 7135"/>
              <a:gd name="T12" fmla="*/ 4849 w 5390"/>
              <a:gd name="T13" fmla="*/ 2699 h 7135"/>
              <a:gd name="T14" fmla="*/ 4278 w 5390"/>
              <a:gd name="T15" fmla="*/ 4159 h 7135"/>
              <a:gd name="T16" fmla="*/ 4662 w 5390"/>
              <a:gd name="T17" fmla="*/ 4542 h 7135"/>
              <a:gd name="T18" fmla="*/ 5390 w 5390"/>
              <a:gd name="T19" fmla="*/ 2699 h 7135"/>
              <a:gd name="T20" fmla="*/ 2699 w 5390"/>
              <a:gd name="T21" fmla="*/ 0 h 7135"/>
              <a:gd name="T22" fmla="*/ 2699 w 5390"/>
              <a:gd name="T23" fmla="*/ 1008 h 7135"/>
              <a:gd name="T24" fmla="*/ 1008 w 5390"/>
              <a:gd name="T25" fmla="*/ 2699 h 7135"/>
              <a:gd name="T26" fmla="*/ 1444 w 5390"/>
              <a:gd name="T27" fmla="*/ 3827 h 7135"/>
              <a:gd name="T28" fmla="*/ 1827 w 5390"/>
              <a:gd name="T29" fmla="*/ 3443 h 7135"/>
              <a:gd name="T30" fmla="*/ 1551 w 5390"/>
              <a:gd name="T31" fmla="*/ 2699 h 7135"/>
              <a:gd name="T32" fmla="*/ 2699 w 5390"/>
              <a:gd name="T33" fmla="*/ 1556 h 7135"/>
              <a:gd name="T34" fmla="*/ 3841 w 5390"/>
              <a:gd name="T35" fmla="*/ 2699 h 7135"/>
              <a:gd name="T36" fmla="*/ 3566 w 5390"/>
              <a:gd name="T37" fmla="*/ 3446 h 7135"/>
              <a:gd name="T38" fmla="*/ 3951 w 5390"/>
              <a:gd name="T39" fmla="*/ 3832 h 7135"/>
              <a:gd name="T40" fmla="*/ 4389 w 5390"/>
              <a:gd name="T41" fmla="*/ 2699 h 7135"/>
              <a:gd name="T42" fmla="*/ 2699 w 5390"/>
              <a:gd name="T43" fmla="*/ 1008 h 7135"/>
              <a:gd name="T44" fmla="*/ 2694 w 5390"/>
              <a:gd name="T45" fmla="*/ 2054 h 7135"/>
              <a:gd name="T46" fmla="*/ 2172 w 5390"/>
              <a:gd name="T47" fmla="*/ 2577 h 7135"/>
              <a:gd name="T48" fmla="*/ 2694 w 5390"/>
              <a:gd name="T49" fmla="*/ 3098 h 7135"/>
              <a:gd name="T50" fmla="*/ 3216 w 5390"/>
              <a:gd name="T51" fmla="*/ 2577 h 7135"/>
              <a:gd name="T52" fmla="*/ 2694 w 5390"/>
              <a:gd name="T53" fmla="*/ 2054 h 7135"/>
              <a:gd name="T54" fmla="*/ 2296 w 5390"/>
              <a:gd name="T55" fmla="*/ 3380 h 7135"/>
              <a:gd name="T56" fmla="*/ 1218 w 5390"/>
              <a:gd name="T57" fmla="*/ 7135 h 7135"/>
              <a:gd name="T58" fmla="*/ 1914 w 5390"/>
              <a:gd name="T59" fmla="*/ 7134 h 7135"/>
              <a:gd name="T60" fmla="*/ 2691 w 5390"/>
              <a:gd name="T61" fmla="*/ 3869 h 7135"/>
              <a:gd name="T62" fmla="*/ 3468 w 5390"/>
              <a:gd name="T63" fmla="*/ 7134 h 7135"/>
              <a:gd name="T64" fmla="*/ 4164 w 5390"/>
              <a:gd name="T65" fmla="*/ 7135 h 7135"/>
              <a:gd name="T66" fmla="*/ 3086 w 5390"/>
              <a:gd name="T67" fmla="*/ 3380 h 7135"/>
              <a:gd name="T68" fmla="*/ 2691 w 5390"/>
              <a:gd name="T69" fmla="*/ 3472 h 7135"/>
              <a:gd name="T70" fmla="*/ 2296 w 5390"/>
              <a:gd name="T71" fmla="*/ 3380 h 7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90" h="7135">
                <a:moveTo>
                  <a:pt x="2699" y="0"/>
                </a:moveTo>
                <a:cubicBezTo>
                  <a:pt x="1212" y="0"/>
                  <a:pt x="0" y="1213"/>
                  <a:pt x="0" y="2699"/>
                </a:cubicBezTo>
                <a:cubicBezTo>
                  <a:pt x="0" y="3410"/>
                  <a:pt x="278" y="4058"/>
                  <a:pt x="730" y="4541"/>
                </a:cubicBezTo>
                <a:lnTo>
                  <a:pt x="1114" y="4157"/>
                </a:lnTo>
                <a:cubicBezTo>
                  <a:pt x="759" y="3774"/>
                  <a:pt x="542" y="3263"/>
                  <a:pt x="542" y="2699"/>
                </a:cubicBezTo>
                <a:cubicBezTo>
                  <a:pt x="542" y="1508"/>
                  <a:pt x="1508" y="549"/>
                  <a:pt x="2699" y="549"/>
                </a:cubicBezTo>
                <a:cubicBezTo>
                  <a:pt x="3890" y="549"/>
                  <a:pt x="4849" y="1508"/>
                  <a:pt x="4849" y="2699"/>
                </a:cubicBezTo>
                <a:cubicBezTo>
                  <a:pt x="4849" y="3264"/>
                  <a:pt x="4632" y="3776"/>
                  <a:pt x="4278" y="4159"/>
                </a:cubicBezTo>
                <a:lnTo>
                  <a:pt x="4662" y="4542"/>
                </a:lnTo>
                <a:cubicBezTo>
                  <a:pt x="5113" y="4059"/>
                  <a:pt x="5390" y="3411"/>
                  <a:pt x="5390" y="2699"/>
                </a:cubicBezTo>
                <a:cubicBezTo>
                  <a:pt x="5390" y="1213"/>
                  <a:pt x="4185" y="0"/>
                  <a:pt x="2699" y="0"/>
                </a:cubicBezTo>
                <a:close/>
                <a:moveTo>
                  <a:pt x="2699" y="1008"/>
                </a:moveTo>
                <a:cubicBezTo>
                  <a:pt x="1769" y="1008"/>
                  <a:pt x="1008" y="1769"/>
                  <a:pt x="1008" y="2699"/>
                </a:cubicBezTo>
                <a:cubicBezTo>
                  <a:pt x="1008" y="3132"/>
                  <a:pt x="1174" y="3527"/>
                  <a:pt x="1444" y="3827"/>
                </a:cubicBezTo>
                <a:lnTo>
                  <a:pt x="1827" y="3443"/>
                </a:lnTo>
                <a:cubicBezTo>
                  <a:pt x="1656" y="3244"/>
                  <a:pt x="1551" y="2985"/>
                  <a:pt x="1551" y="2699"/>
                </a:cubicBezTo>
                <a:cubicBezTo>
                  <a:pt x="1551" y="2064"/>
                  <a:pt x="2064" y="1556"/>
                  <a:pt x="2699" y="1556"/>
                </a:cubicBezTo>
                <a:cubicBezTo>
                  <a:pt x="3334" y="1556"/>
                  <a:pt x="3841" y="2064"/>
                  <a:pt x="3841" y="2699"/>
                </a:cubicBezTo>
                <a:cubicBezTo>
                  <a:pt x="3841" y="2986"/>
                  <a:pt x="3737" y="3246"/>
                  <a:pt x="3566" y="3446"/>
                </a:cubicBezTo>
                <a:lnTo>
                  <a:pt x="3951" y="3832"/>
                </a:lnTo>
                <a:cubicBezTo>
                  <a:pt x="4223" y="3531"/>
                  <a:pt x="4389" y="3134"/>
                  <a:pt x="4389" y="2699"/>
                </a:cubicBezTo>
                <a:cubicBezTo>
                  <a:pt x="4389" y="1769"/>
                  <a:pt x="3629" y="1008"/>
                  <a:pt x="2699" y="1008"/>
                </a:cubicBezTo>
                <a:close/>
                <a:moveTo>
                  <a:pt x="2694" y="2054"/>
                </a:moveTo>
                <a:cubicBezTo>
                  <a:pt x="2406" y="2054"/>
                  <a:pt x="2172" y="2289"/>
                  <a:pt x="2172" y="2577"/>
                </a:cubicBezTo>
                <a:cubicBezTo>
                  <a:pt x="2172" y="2864"/>
                  <a:pt x="2406" y="3098"/>
                  <a:pt x="2694" y="3098"/>
                </a:cubicBezTo>
                <a:cubicBezTo>
                  <a:pt x="2982" y="3098"/>
                  <a:pt x="3216" y="2864"/>
                  <a:pt x="3216" y="2577"/>
                </a:cubicBezTo>
                <a:cubicBezTo>
                  <a:pt x="3216" y="2289"/>
                  <a:pt x="2982" y="2054"/>
                  <a:pt x="2694" y="2054"/>
                </a:cubicBezTo>
                <a:close/>
                <a:moveTo>
                  <a:pt x="2296" y="3380"/>
                </a:moveTo>
                <a:lnTo>
                  <a:pt x="1218" y="7135"/>
                </a:lnTo>
                <a:lnTo>
                  <a:pt x="1914" y="7134"/>
                </a:lnTo>
                <a:lnTo>
                  <a:pt x="2691" y="3869"/>
                </a:lnTo>
                <a:lnTo>
                  <a:pt x="3468" y="7134"/>
                </a:lnTo>
                <a:lnTo>
                  <a:pt x="4164" y="7135"/>
                </a:lnTo>
                <a:lnTo>
                  <a:pt x="3086" y="3380"/>
                </a:lnTo>
                <a:cubicBezTo>
                  <a:pt x="2967" y="3439"/>
                  <a:pt x="2833" y="3472"/>
                  <a:pt x="2691" y="3472"/>
                </a:cubicBezTo>
                <a:cubicBezTo>
                  <a:pt x="2549" y="3472"/>
                  <a:pt x="2415" y="3439"/>
                  <a:pt x="2296" y="3380"/>
                </a:cubicBez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Tweet"/>
          <p:cNvSpPr>
            <a:spLocks/>
          </p:cNvSpPr>
          <p:nvPr/>
        </p:nvSpPr>
        <p:spPr bwMode="auto">
          <a:xfrm>
            <a:off x="10440367" y="5564092"/>
            <a:ext cx="898193" cy="626384"/>
          </a:xfrm>
          <a:custGeom>
            <a:avLst/>
            <a:gdLst>
              <a:gd name="T0" fmla="*/ 4218 w 6186"/>
              <a:gd name="T1" fmla="*/ 150 h 4314"/>
              <a:gd name="T2" fmla="*/ 4103 w 6186"/>
              <a:gd name="T3" fmla="*/ 215 h 4314"/>
              <a:gd name="T4" fmla="*/ 4302 w 6186"/>
              <a:gd name="T5" fmla="*/ 140 h 4314"/>
              <a:gd name="T6" fmla="*/ 4565 w 6186"/>
              <a:gd name="T7" fmla="*/ 103 h 4314"/>
              <a:gd name="T8" fmla="*/ 4550 w 6186"/>
              <a:gd name="T9" fmla="*/ 240 h 4314"/>
              <a:gd name="T10" fmla="*/ 4240 w 6186"/>
              <a:gd name="T11" fmla="*/ 358 h 4314"/>
              <a:gd name="T12" fmla="*/ 4201 w 6186"/>
              <a:gd name="T13" fmla="*/ 405 h 4314"/>
              <a:gd name="T14" fmla="*/ 4836 w 6186"/>
              <a:gd name="T15" fmla="*/ 639 h 4314"/>
              <a:gd name="T16" fmla="*/ 5209 w 6186"/>
              <a:gd name="T17" fmla="*/ 1046 h 4314"/>
              <a:gd name="T18" fmla="*/ 5386 w 6186"/>
              <a:gd name="T19" fmla="*/ 1430 h 4314"/>
              <a:gd name="T20" fmla="*/ 5431 w 6186"/>
              <a:gd name="T21" fmla="*/ 1602 h 4314"/>
              <a:gd name="T22" fmla="*/ 5644 w 6186"/>
              <a:gd name="T23" fmla="*/ 1642 h 4314"/>
              <a:gd name="T24" fmla="*/ 6092 w 6186"/>
              <a:gd name="T25" fmla="*/ 1606 h 4314"/>
              <a:gd name="T26" fmla="*/ 5929 w 6186"/>
              <a:gd name="T27" fmla="*/ 1814 h 4314"/>
              <a:gd name="T28" fmla="*/ 5594 w 6186"/>
              <a:gd name="T29" fmla="*/ 1911 h 4314"/>
              <a:gd name="T30" fmla="*/ 5506 w 6186"/>
              <a:gd name="T31" fmla="*/ 1930 h 4314"/>
              <a:gd name="T32" fmla="*/ 5843 w 6186"/>
              <a:gd name="T33" fmla="*/ 2005 h 4314"/>
              <a:gd name="T34" fmla="*/ 5991 w 6186"/>
              <a:gd name="T35" fmla="*/ 2151 h 4314"/>
              <a:gd name="T36" fmla="*/ 5567 w 6186"/>
              <a:gd name="T37" fmla="*/ 2266 h 4314"/>
              <a:gd name="T38" fmla="*/ 5350 w 6186"/>
              <a:gd name="T39" fmla="*/ 2556 h 4314"/>
              <a:gd name="T40" fmla="*/ 4823 w 6186"/>
              <a:gd name="T41" fmla="*/ 3383 h 4314"/>
              <a:gd name="T42" fmla="*/ 4088 w 6186"/>
              <a:gd name="T43" fmla="*/ 3919 h 4314"/>
              <a:gd name="T44" fmla="*/ 3262 w 6186"/>
              <a:gd name="T45" fmla="*/ 4213 h 4314"/>
              <a:gd name="T46" fmla="*/ 2463 w 6186"/>
              <a:gd name="T47" fmla="*/ 4314 h 4314"/>
              <a:gd name="T48" fmla="*/ 1413 w 6186"/>
              <a:gd name="T49" fmla="*/ 4149 h 4314"/>
              <a:gd name="T50" fmla="*/ 656 w 6186"/>
              <a:gd name="T51" fmla="*/ 3756 h 4314"/>
              <a:gd name="T52" fmla="*/ 186 w 6186"/>
              <a:gd name="T53" fmla="*/ 3341 h 4314"/>
              <a:gd name="T54" fmla="*/ 4 w 6186"/>
              <a:gd name="T55" fmla="*/ 3117 h 4314"/>
              <a:gd name="T56" fmla="*/ 120 w 6186"/>
              <a:gd name="T57" fmla="*/ 3206 h 4314"/>
              <a:gd name="T58" fmla="*/ 527 w 6186"/>
              <a:gd name="T59" fmla="*/ 3422 h 4314"/>
              <a:gd name="T60" fmla="*/ 1151 w 6186"/>
              <a:gd name="T61" fmla="*/ 3525 h 4314"/>
              <a:gd name="T62" fmla="*/ 1921 w 6186"/>
              <a:gd name="T63" fmla="*/ 3285 h 4314"/>
              <a:gd name="T64" fmla="*/ 2060 w 6186"/>
              <a:gd name="T65" fmla="*/ 2997 h 4314"/>
              <a:gd name="T66" fmla="*/ 1837 w 6186"/>
              <a:gd name="T67" fmla="*/ 2804 h 4314"/>
              <a:gd name="T68" fmla="*/ 1998 w 6186"/>
              <a:gd name="T69" fmla="*/ 2526 h 4314"/>
              <a:gd name="T70" fmla="*/ 1638 w 6186"/>
              <a:gd name="T71" fmla="*/ 2412 h 4314"/>
              <a:gd name="T72" fmla="*/ 1378 w 6186"/>
              <a:gd name="T73" fmla="*/ 2198 h 4314"/>
              <a:gd name="T74" fmla="*/ 1320 w 6186"/>
              <a:gd name="T75" fmla="*/ 2097 h 4314"/>
              <a:gd name="T76" fmla="*/ 1464 w 6186"/>
              <a:gd name="T77" fmla="*/ 1990 h 4314"/>
              <a:gd name="T78" fmla="*/ 1565 w 6186"/>
              <a:gd name="T79" fmla="*/ 1876 h 4314"/>
              <a:gd name="T80" fmla="*/ 1183 w 6186"/>
              <a:gd name="T81" fmla="*/ 1615 h 4314"/>
              <a:gd name="T82" fmla="*/ 1063 w 6186"/>
              <a:gd name="T83" fmla="*/ 1368 h 4314"/>
              <a:gd name="T84" fmla="*/ 1076 w 6186"/>
              <a:gd name="T85" fmla="*/ 1293 h 4314"/>
              <a:gd name="T86" fmla="*/ 1320 w 6186"/>
              <a:gd name="T87" fmla="*/ 1194 h 4314"/>
              <a:gd name="T88" fmla="*/ 960 w 6186"/>
              <a:gd name="T89" fmla="*/ 791 h 4314"/>
              <a:gd name="T90" fmla="*/ 900 w 6186"/>
              <a:gd name="T91" fmla="*/ 508 h 4314"/>
              <a:gd name="T92" fmla="*/ 980 w 6186"/>
              <a:gd name="T93" fmla="*/ 504 h 4314"/>
              <a:gd name="T94" fmla="*/ 1398 w 6186"/>
              <a:gd name="T95" fmla="*/ 671 h 4314"/>
              <a:gd name="T96" fmla="*/ 2000 w 6186"/>
              <a:gd name="T97" fmla="*/ 935 h 4314"/>
              <a:gd name="T98" fmla="*/ 2576 w 6186"/>
              <a:gd name="T99" fmla="*/ 1231 h 4314"/>
              <a:gd name="T100" fmla="*/ 2894 w 6186"/>
              <a:gd name="T101" fmla="*/ 1495 h 4314"/>
              <a:gd name="T102" fmla="*/ 2973 w 6186"/>
              <a:gd name="T103" fmla="*/ 1548 h 4314"/>
              <a:gd name="T104" fmla="*/ 3099 w 6186"/>
              <a:gd name="T105" fmla="*/ 1224 h 4314"/>
              <a:gd name="T106" fmla="*/ 3365 w 6186"/>
              <a:gd name="T107" fmla="*/ 693 h 4314"/>
              <a:gd name="T108" fmla="*/ 3743 w 6186"/>
              <a:gd name="T109" fmla="*/ 195 h 4314"/>
              <a:gd name="T110" fmla="*/ 3907 w 6186"/>
              <a:gd name="T111" fmla="*/ 135 h 4314"/>
              <a:gd name="T112" fmla="*/ 3882 w 6186"/>
              <a:gd name="T113" fmla="*/ 195 h 4314"/>
              <a:gd name="T114" fmla="*/ 4120 w 6186"/>
              <a:gd name="T115" fmla="*/ 58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86" h="4314">
                <a:moveTo>
                  <a:pt x="4332" y="0"/>
                </a:moveTo>
                <a:lnTo>
                  <a:pt x="4328" y="28"/>
                </a:lnTo>
                <a:lnTo>
                  <a:pt x="4317" y="54"/>
                </a:lnTo>
                <a:lnTo>
                  <a:pt x="4298" y="80"/>
                </a:lnTo>
                <a:lnTo>
                  <a:pt x="4274" y="107"/>
                </a:lnTo>
                <a:lnTo>
                  <a:pt x="4246" y="129"/>
                </a:lnTo>
                <a:lnTo>
                  <a:pt x="4218" y="150"/>
                </a:lnTo>
                <a:lnTo>
                  <a:pt x="4188" y="168"/>
                </a:lnTo>
                <a:lnTo>
                  <a:pt x="4160" y="185"/>
                </a:lnTo>
                <a:lnTo>
                  <a:pt x="4135" y="198"/>
                </a:lnTo>
                <a:lnTo>
                  <a:pt x="4117" y="210"/>
                </a:lnTo>
                <a:lnTo>
                  <a:pt x="4103" y="215"/>
                </a:lnTo>
                <a:lnTo>
                  <a:pt x="4098" y="217"/>
                </a:lnTo>
                <a:lnTo>
                  <a:pt x="4103" y="215"/>
                </a:lnTo>
                <a:lnTo>
                  <a:pt x="4115" y="210"/>
                </a:lnTo>
                <a:lnTo>
                  <a:pt x="4133" y="202"/>
                </a:lnTo>
                <a:lnTo>
                  <a:pt x="4160" y="191"/>
                </a:lnTo>
                <a:lnTo>
                  <a:pt x="4190" y="180"/>
                </a:lnTo>
                <a:lnTo>
                  <a:pt x="4225" y="167"/>
                </a:lnTo>
                <a:lnTo>
                  <a:pt x="4263" y="153"/>
                </a:lnTo>
                <a:lnTo>
                  <a:pt x="4302" y="140"/>
                </a:lnTo>
                <a:lnTo>
                  <a:pt x="4343" y="127"/>
                </a:lnTo>
                <a:lnTo>
                  <a:pt x="4385" y="116"/>
                </a:lnTo>
                <a:lnTo>
                  <a:pt x="4426" y="108"/>
                </a:lnTo>
                <a:lnTo>
                  <a:pt x="4465" y="101"/>
                </a:lnTo>
                <a:lnTo>
                  <a:pt x="4503" y="97"/>
                </a:lnTo>
                <a:lnTo>
                  <a:pt x="4536" y="99"/>
                </a:lnTo>
                <a:lnTo>
                  <a:pt x="4565" y="103"/>
                </a:lnTo>
                <a:lnTo>
                  <a:pt x="4589" y="112"/>
                </a:lnTo>
                <a:lnTo>
                  <a:pt x="4606" y="127"/>
                </a:lnTo>
                <a:lnTo>
                  <a:pt x="4615" y="152"/>
                </a:lnTo>
                <a:lnTo>
                  <a:pt x="4613" y="174"/>
                </a:lnTo>
                <a:lnTo>
                  <a:pt x="4600" y="197"/>
                </a:lnTo>
                <a:lnTo>
                  <a:pt x="4580" y="219"/>
                </a:lnTo>
                <a:lnTo>
                  <a:pt x="4550" y="240"/>
                </a:lnTo>
                <a:lnTo>
                  <a:pt x="4514" y="260"/>
                </a:lnTo>
                <a:lnTo>
                  <a:pt x="4473" y="281"/>
                </a:lnTo>
                <a:lnTo>
                  <a:pt x="4428" y="298"/>
                </a:lnTo>
                <a:lnTo>
                  <a:pt x="4381" y="316"/>
                </a:lnTo>
                <a:lnTo>
                  <a:pt x="4334" y="331"/>
                </a:lnTo>
                <a:lnTo>
                  <a:pt x="4287" y="346"/>
                </a:lnTo>
                <a:lnTo>
                  <a:pt x="4240" y="358"/>
                </a:lnTo>
                <a:lnTo>
                  <a:pt x="4199" y="369"/>
                </a:lnTo>
                <a:lnTo>
                  <a:pt x="4161" y="378"/>
                </a:lnTo>
                <a:lnTo>
                  <a:pt x="4130" y="386"/>
                </a:lnTo>
                <a:lnTo>
                  <a:pt x="4105" y="391"/>
                </a:lnTo>
                <a:lnTo>
                  <a:pt x="4090" y="395"/>
                </a:lnTo>
                <a:lnTo>
                  <a:pt x="4085" y="397"/>
                </a:lnTo>
                <a:lnTo>
                  <a:pt x="4201" y="405"/>
                </a:lnTo>
                <a:lnTo>
                  <a:pt x="4310" y="420"/>
                </a:lnTo>
                <a:lnTo>
                  <a:pt x="4413" y="442"/>
                </a:lnTo>
                <a:lnTo>
                  <a:pt x="4510" y="472"/>
                </a:lnTo>
                <a:lnTo>
                  <a:pt x="4600" y="506"/>
                </a:lnTo>
                <a:lnTo>
                  <a:pt x="4684" y="547"/>
                </a:lnTo>
                <a:lnTo>
                  <a:pt x="4763" y="590"/>
                </a:lnTo>
                <a:lnTo>
                  <a:pt x="4836" y="639"/>
                </a:lnTo>
                <a:lnTo>
                  <a:pt x="4904" y="691"/>
                </a:lnTo>
                <a:lnTo>
                  <a:pt x="4968" y="746"/>
                </a:lnTo>
                <a:lnTo>
                  <a:pt x="5026" y="804"/>
                </a:lnTo>
                <a:lnTo>
                  <a:pt x="5078" y="862"/>
                </a:lnTo>
                <a:lnTo>
                  <a:pt x="5127" y="924"/>
                </a:lnTo>
                <a:lnTo>
                  <a:pt x="5170" y="984"/>
                </a:lnTo>
                <a:lnTo>
                  <a:pt x="5209" y="1046"/>
                </a:lnTo>
                <a:lnTo>
                  <a:pt x="5247" y="1106"/>
                </a:lnTo>
                <a:lnTo>
                  <a:pt x="5279" y="1165"/>
                </a:lnTo>
                <a:lnTo>
                  <a:pt x="5307" y="1224"/>
                </a:lnTo>
                <a:lnTo>
                  <a:pt x="5331" y="1280"/>
                </a:lnTo>
                <a:lnTo>
                  <a:pt x="5352" y="1334"/>
                </a:lnTo>
                <a:lnTo>
                  <a:pt x="5371" y="1385"/>
                </a:lnTo>
                <a:lnTo>
                  <a:pt x="5386" y="1430"/>
                </a:lnTo>
                <a:lnTo>
                  <a:pt x="5399" y="1473"/>
                </a:lnTo>
                <a:lnTo>
                  <a:pt x="5410" y="1510"/>
                </a:lnTo>
                <a:lnTo>
                  <a:pt x="5417" y="1542"/>
                </a:lnTo>
                <a:lnTo>
                  <a:pt x="5423" y="1567"/>
                </a:lnTo>
                <a:lnTo>
                  <a:pt x="5427" y="1585"/>
                </a:lnTo>
                <a:lnTo>
                  <a:pt x="5429" y="1598"/>
                </a:lnTo>
                <a:lnTo>
                  <a:pt x="5431" y="1602"/>
                </a:lnTo>
                <a:lnTo>
                  <a:pt x="5436" y="1604"/>
                </a:lnTo>
                <a:lnTo>
                  <a:pt x="5451" y="1608"/>
                </a:lnTo>
                <a:lnTo>
                  <a:pt x="5476" y="1613"/>
                </a:lnTo>
                <a:lnTo>
                  <a:pt x="5507" y="1621"/>
                </a:lnTo>
                <a:lnTo>
                  <a:pt x="5547" y="1627"/>
                </a:lnTo>
                <a:lnTo>
                  <a:pt x="5594" y="1634"/>
                </a:lnTo>
                <a:lnTo>
                  <a:pt x="5644" y="1642"/>
                </a:lnTo>
                <a:lnTo>
                  <a:pt x="5700" y="1645"/>
                </a:lnTo>
                <a:lnTo>
                  <a:pt x="5760" y="1649"/>
                </a:lnTo>
                <a:lnTo>
                  <a:pt x="5824" y="1649"/>
                </a:lnTo>
                <a:lnTo>
                  <a:pt x="5890" y="1645"/>
                </a:lnTo>
                <a:lnTo>
                  <a:pt x="5957" y="1636"/>
                </a:lnTo>
                <a:lnTo>
                  <a:pt x="6025" y="1625"/>
                </a:lnTo>
                <a:lnTo>
                  <a:pt x="6092" y="1606"/>
                </a:lnTo>
                <a:lnTo>
                  <a:pt x="6158" y="1580"/>
                </a:lnTo>
                <a:lnTo>
                  <a:pt x="6134" y="1632"/>
                </a:lnTo>
                <a:lnTo>
                  <a:pt x="6104" y="1677"/>
                </a:lnTo>
                <a:lnTo>
                  <a:pt x="6066" y="1718"/>
                </a:lnTo>
                <a:lnTo>
                  <a:pt x="6025" y="1754"/>
                </a:lnTo>
                <a:lnTo>
                  <a:pt x="5978" y="1786"/>
                </a:lnTo>
                <a:lnTo>
                  <a:pt x="5929" y="1814"/>
                </a:lnTo>
                <a:lnTo>
                  <a:pt x="5879" y="1836"/>
                </a:lnTo>
                <a:lnTo>
                  <a:pt x="5828" y="1857"/>
                </a:lnTo>
                <a:lnTo>
                  <a:pt x="5777" y="1872"/>
                </a:lnTo>
                <a:lnTo>
                  <a:pt x="5727" y="1887"/>
                </a:lnTo>
                <a:lnTo>
                  <a:pt x="5678" y="1896"/>
                </a:lnTo>
                <a:lnTo>
                  <a:pt x="5633" y="1906"/>
                </a:lnTo>
                <a:lnTo>
                  <a:pt x="5594" y="1911"/>
                </a:lnTo>
                <a:lnTo>
                  <a:pt x="5558" y="1915"/>
                </a:lnTo>
                <a:lnTo>
                  <a:pt x="5528" y="1919"/>
                </a:lnTo>
                <a:lnTo>
                  <a:pt x="5506" y="1921"/>
                </a:lnTo>
                <a:lnTo>
                  <a:pt x="5492" y="1921"/>
                </a:lnTo>
                <a:lnTo>
                  <a:pt x="5487" y="1921"/>
                </a:lnTo>
                <a:lnTo>
                  <a:pt x="5491" y="1925"/>
                </a:lnTo>
                <a:lnTo>
                  <a:pt x="5506" y="1930"/>
                </a:lnTo>
                <a:lnTo>
                  <a:pt x="5530" y="1938"/>
                </a:lnTo>
                <a:lnTo>
                  <a:pt x="5562" y="1949"/>
                </a:lnTo>
                <a:lnTo>
                  <a:pt x="5603" y="1962"/>
                </a:lnTo>
                <a:lnTo>
                  <a:pt x="5652" y="1973"/>
                </a:lnTo>
                <a:lnTo>
                  <a:pt x="5708" y="1986"/>
                </a:lnTo>
                <a:lnTo>
                  <a:pt x="5772" y="1996"/>
                </a:lnTo>
                <a:lnTo>
                  <a:pt x="5843" y="2005"/>
                </a:lnTo>
                <a:lnTo>
                  <a:pt x="5920" y="2009"/>
                </a:lnTo>
                <a:lnTo>
                  <a:pt x="6002" y="2009"/>
                </a:lnTo>
                <a:lnTo>
                  <a:pt x="6092" y="2005"/>
                </a:lnTo>
                <a:lnTo>
                  <a:pt x="6186" y="1996"/>
                </a:lnTo>
                <a:lnTo>
                  <a:pt x="6122" y="2058"/>
                </a:lnTo>
                <a:lnTo>
                  <a:pt x="6057" y="2110"/>
                </a:lnTo>
                <a:lnTo>
                  <a:pt x="5991" y="2151"/>
                </a:lnTo>
                <a:lnTo>
                  <a:pt x="5924" y="2187"/>
                </a:lnTo>
                <a:lnTo>
                  <a:pt x="5858" y="2213"/>
                </a:lnTo>
                <a:lnTo>
                  <a:pt x="5792" y="2234"/>
                </a:lnTo>
                <a:lnTo>
                  <a:pt x="5730" y="2249"/>
                </a:lnTo>
                <a:lnTo>
                  <a:pt x="5671" y="2258"/>
                </a:lnTo>
                <a:lnTo>
                  <a:pt x="5616" y="2264"/>
                </a:lnTo>
                <a:lnTo>
                  <a:pt x="5567" y="2266"/>
                </a:lnTo>
                <a:lnTo>
                  <a:pt x="5526" y="2266"/>
                </a:lnTo>
                <a:lnTo>
                  <a:pt x="5492" y="2264"/>
                </a:lnTo>
                <a:lnTo>
                  <a:pt x="5466" y="2262"/>
                </a:lnTo>
                <a:lnTo>
                  <a:pt x="5449" y="2260"/>
                </a:lnTo>
                <a:lnTo>
                  <a:pt x="5444" y="2258"/>
                </a:lnTo>
                <a:lnTo>
                  <a:pt x="5401" y="2410"/>
                </a:lnTo>
                <a:lnTo>
                  <a:pt x="5350" y="2556"/>
                </a:lnTo>
                <a:lnTo>
                  <a:pt x="5292" y="2693"/>
                </a:lnTo>
                <a:lnTo>
                  <a:pt x="5228" y="2824"/>
                </a:lnTo>
                <a:lnTo>
                  <a:pt x="5157" y="2948"/>
                </a:lnTo>
                <a:lnTo>
                  <a:pt x="5082" y="3066"/>
                </a:lnTo>
                <a:lnTo>
                  <a:pt x="4999" y="3178"/>
                </a:lnTo>
                <a:lnTo>
                  <a:pt x="4915" y="3283"/>
                </a:lnTo>
                <a:lnTo>
                  <a:pt x="4823" y="3383"/>
                </a:lnTo>
                <a:lnTo>
                  <a:pt x="4729" y="3474"/>
                </a:lnTo>
                <a:lnTo>
                  <a:pt x="4630" y="3563"/>
                </a:lnTo>
                <a:lnTo>
                  <a:pt x="4527" y="3645"/>
                </a:lnTo>
                <a:lnTo>
                  <a:pt x="4422" y="3720"/>
                </a:lnTo>
                <a:lnTo>
                  <a:pt x="4313" y="3791"/>
                </a:lnTo>
                <a:lnTo>
                  <a:pt x="4203" y="3857"/>
                </a:lnTo>
                <a:lnTo>
                  <a:pt x="4088" y="3919"/>
                </a:lnTo>
                <a:lnTo>
                  <a:pt x="3974" y="3973"/>
                </a:lnTo>
                <a:lnTo>
                  <a:pt x="3856" y="4026"/>
                </a:lnTo>
                <a:lnTo>
                  <a:pt x="3740" y="4070"/>
                </a:lnTo>
                <a:lnTo>
                  <a:pt x="3620" y="4114"/>
                </a:lnTo>
                <a:lnTo>
                  <a:pt x="3502" y="4151"/>
                </a:lnTo>
                <a:lnTo>
                  <a:pt x="3382" y="4183"/>
                </a:lnTo>
                <a:lnTo>
                  <a:pt x="3262" y="4213"/>
                </a:lnTo>
                <a:lnTo>
                  <a:pt x="3144" y="4237"/>
                </a:lnTo>
                <a:lnTo>
                  <a:pt x="3026" y="4260"/>
                </a:lnTo>
                <a:lnTo>
                  <a:pt x="2909" y="4277"/>
                </a:lnTo>
                <a:lnTo>
                  <a:pt x="2795" y="4292"/>
                </a:lnTo>
                <a:lnTo>
                  <a:pt x="2682" y="4303"/>
                </a:lnTo>
                <a:lnTo>
                  <a:pt x="2572" y="4310"/>
                </a:lnTo>
                <a:lnTo>
                  <a:pt x="2463" y="4314"/>
                </a:lnTo>
                <a:lnTo>
                  <a:pt x="2296" y="4312"/>
                </a:lnTo>
                <a:lnTo>
                  <a:pt x="2133" y="4303"/>
                </a:lnTo>
                <a:lnTo>
                  <a:pt x="1978" y="4286"/>
                </a:lnTo>
                <a:lnTo>
                  <a:pt x="1828" y="4262"/>
                </a:lnTo>
                <a:lnTo>
                  <a:pt x="1683" y="4230"/>
                </a:lnTo>
                <a:lnTo>
                  <a:pt x="1547" y="4192"/>
                </a:lnTo>
                <a:lnTo>
                  <a:pt x="1413" y="4149"/>
                </a:lnTo>
                <a:lnTo>
                  <a:pt x="1288" y="4102"/>
                </a:lnTo>
                <a:lnTo>
                  <a:pt x="1168" y="4052"/>
                </a:lnTo>
                <a:lnTo>
                  <a:pt x="1053" y="3997"/>
                </a:lnTo>
                <a:lnTo>
                  <a:pt x="945" y="3939"/>
                </a:lnTo>
                <a:lnTo>
                  <a:pt x="844" y="3879"/>
                </a:lnTo>
                <a:lnTo>
                  <a:pt x="746" y="3817"/>
                </a:lnTo>
                <a:lnTo>
                  <a:pt x="656" y="3756"/>
                </a:lnTo>
                <a:lnTo>
                  <a:pt x="572" y="3692"/>
                </a:lnTo>
                <a:lnTo>
                  <a:pt x="491" y="3630"/>
                </a:lnTo>
                <a:lnTo>
                  <a:pt x="420" y="3568"/>
                </a:lnTo>
                <a:lnTo>
                  <a:pt x="352" y="3508"/>
                </a:lnTo>
                <a:lnTo>
                  <a:pt x="291" y="3450"/>
                </a:lnTo>
                <a:lnTo>
                  <a:pt x="236" y="3394"/>
                </a:lnTo>
                <a:lnTo>
                  <a:pt x="186" y="3341"/>
                </a:lnTo>
                <a:lnTo>
                  <a:pt x="142" y="3293"/>
                </a:lnTo>
                <a:lnTo>
                  <a:pt x="105" y="3250"/>
                </a:lnTo>
                <a:lnTo>
                  <a:pt x="73" y="3210"/>
                </a:lnTo>
                <a:lnTo>
                  <a:pt x="47" y="3176"/>
                </a:lnTo>
                <a:lnTo>
                  <a:pt x="26" y="3150"/>
                </a:lnTo>
                <a:lnTo>
                  <a:pt x="11" y="3130"/>
                </a:lnTo>
                <a:lnTo>
                  <a:pt x="4" y="3117"/>
                </a:lnTo>
                <a:lnTo>
                  <a:pt x="0" y="3113"/>
                </a:lnTo>
                <a:lnTo>
                  <a:pt x="4" y="3117"/>
                </a:lnTo>
                <a:lnTo>
                  <a:pt x="13" y="3126"/>
                </a:lnTo>
                <a:lnTo>
                  <a:pt x="32" y="3139"/>
                </a:lnTo>
                <a:lnTo>
                  <a:pt x="54" y="3158"/>
                </a:lnTo>
                <a:lnTo>
                  <a:pt x="84" y="3182"/>
                </a:lnTo>
                <a:lnTo>
                  <a:pt x="120" y="3206"/>
                </a:lnTo>
                <a:lnTo>
                  <a:pt x="163" y="3236"/>
                </a:lnTo>
                <a:lnTo>
                  <a:pt x="210" y="3266"/>
                </a:lnTo>
                <a:lnTo>
                  <a:pt x="262" y="3298"/>
                </a:lnTo>
                <a:lnTo>
                  <a:pt x="322" y="3330"/>
                </a:lnTo>
                <a:lnTo>
                  <a:pt x="384" y="3362"/>
                </a:lnTo>
                <a:lnTo>
                  <a:pt x="454" y="3392"/>
                </a:lnTo>
                <a:lnTo>
                  <a:pt x="527" y="3422"/>
                </a:lnTo>
                <a:lnTo>
                  <a:pt x="604" y="3448"/>
                </a:lnTo>
                <a:lnTo>
                  <a:pt x="686" y="3473"/>
                </a:lnTo>
                <a:lnTo>
                  <a:pt x="770" y="3493"/>
                </a:lnTo>
                <a:lnTo>
                  <a:pt x="860" y="3510"/>
                </a:lnTo>
                <a:lnTo>
                  <a:pt x="954" y="3521"/>
                </a:lnTo>
                <a:lnTo>
                  <a:pt x="1050" y="3527"/>
                </a:lnTo>
                <a:lnTo>
                  <a:pt x="1151" y="3525"/>
                </a:lnTo>
                <a:lnTo>
                  <a:pt x="1252" y="3518"/>
                </a:lnTo>
                <a:lnTo>
                  <a:pt x="1359" y="3503"/>
                </a:lnTo>
                <a:lnTo>
                  <a:pt x="1468" y="3478"/>
                </a:lnTo>
                <a:lnTo>
                  <a:pt x="1578" y="3445"/>
                </a:lnTo>
                <a:lnTo>
                  <a:pt x="1691" y="3403"/>
                </a:lnTo>
                <a:lnTo>
                  <a:pt x="1805" y="3349"/>
                </a:lnTo>
                <a:lnTo>
                  <a:pt x="1921" y="3285"/>
                </a:lnTo>
                <a:lnTo>
                  <a:pt x="2041" y="3208"/>
                </a:lnTo>
                <a:lnTo>
                  <a:pt x="2159" y="3120"/>
                </a:lnTo>
                <a:lnTo>
                  <a:pt x="2281" y="3017"/>
                </a:lnTo>
                <a:lnTo>
                  <a:pt x="2221" y="3021"/>
                </a:lnTo>
                <a:lnTo>
                  <a:pt x="2165" y="3017"/>
                </a:lnTo>
                <a:lnTo>
                  <a:pt x="2111" y="3010"/>
                </a:lnTo>
                <a:lnTo>
                  <a:pt x="2060" y="2997"/>
                </a:lnTo>
                <a:lnTo>
                  <a:pt x="2011" y="2980"/>
                </a:lnTo>
                <a:lnTo>
                  <a:pt x="1968" y="2957"/>
                </a:lnTo>
                <a:lnTo>
                  <a:pt x="1929" y="2933"/>
                </a:lnTo>
                <a:lnTo>
                  <a:pt x="1897" y="2903"/>
                </a:lnTo>
                <a:lnTo>
                  <a:pt x="1869" y="2873"/>
                </a:lnTo>
                <a:lnTo>
                  <a:pt x="1850" y="2839"/>
                </a:lnTo>
                <a:lnTo>
                  <a:pt x="1837" y="2804"/>
                </a:lnTo>
                <a:lnTo>
                  <a:pt x="1831" y="2766"/>
                </a:lnTo>
                <a:lnTo>
                  <a:pt x="1835" y="2727"/>
                </a:lnTo>
                <a:lnTo>
                  <a:pt x="1846" y="2687"/>
                </a:lnTo>
                <a:lnTo>
                  <a:pt x="1869" y="2646"/>
                </a:lnTo>
                <a:lnTo>
                  <a:pt x="1901" y="2607"/>
                </a:lnTo>
                <a:lnTo>
                  <a:pt x="1944" y="2566"/>
                </a:lnTo>
                <a:lnTo>
                  <a:pt x="1998" y="2526"/>
                </a:lnTo>
                <a:lnTo>
                  <a:pt x="2066" y="2489"/>
                </a:lnTo>
                <a:lnTo>
                  <a:pt x="1980" y="2491"/>
                </a:lnTo>
                <a:lnTo>
                  <a:pt x="1899" y="2485"/>
                </a:lnTo>
                <a:lnTo>
                  <a:pt x="1826" y="2474"/>
                </a:lnTo>
                <a:lnTo>
                  <a:pt x="1756" y="2459"/>
                </a:lnTo>
                <a:lnTo>
                  <a:pt x="1695" y="2436"/>
                </a:lnTo>
                <a:lnTo>
                  <a:pt x="1638" y="2412"/>
                </a:lnTo>
                <a:lnTo>
                  <a:pt x="1586" y="2384"/>
                </a:lnTo>
                <a:lnTo>
                  <a:pt x="1539" y="2354"/>
                </a:lnTo>
                <a:lnTo>
                  <a:pt x="1498" y="2324"/>
                </a:lnTo>
                <a:lnTo>
                  <a:pt x="1462" y="2292"/>
                </a:lnTo>
                <a:lnTo>
                  <a:pt x="1430" y="2260"/>
                </a:lnTo>
                <a:lnTo>
                  <a:pt x="1402" y="2228"/>
                </a:lnTo>
                <a:lnTo>
                  <a:pt x="1378" y="2198"/>
                </a:lnTo>
                <a:lnTo>
                  <a:pt x="1359" y="2172"/>
                </a:lnTo>
                <a:lnTo>
                  <a:pt x="1344" y="2148"/>
                </a:lnTo>
                <a:lnTo>
                  <a:pt x="1333" y="2127"/>
                </a:lnTo>
                <a:lnTo>
                  <a:pt x="1323" y="2112"/>
                </a:lnTo>
                <a:lnTo>
                  <a:pt x="1320" y="2103"/>
                </a:lnTo>
                <a:lnTo>
                  <a:pt x="1318" y="2099"/>
                </a:lnTo>
                <a:lnTo>
                  <a:pt x="1320" y="2097"/>
                </a:lnTo>
                <a:lnTo>
                  <a:pt x="1325" y="2089"/>
                </a:lnTo>
                <a:lnTo>
                  <a:pt x="1337" y="2078"/>
                </a:lnTo>
                <a:lnTo>
                  <a:pt x="1352" y="2063"/>
                </a:lnTo>
                <a:lnTo>
                  <a:pt x="1370" y="2046"/>
                </a:lnTo>
                <a:lnTo>
                  <a:pt x="1397" y="2028"/>
                </a:lnTo>
                <a:lnTo>
                  <a:pt x="1427" y="2009"/>
                </a:lnTo>
                <a:lnTo>
                  <a:pt x="1464" y="1990"/>
                </a:lnTo>
                <a:lnTo>
                  <a:pt x="1505" y="1971"/>
                </a:lnTo>
                <a:lnTo>
                  <a:pt x="1554" y="1956"/>
                </a:lnTo>
                <a:lnTo>
                  <a:pt x="1610" y="1943"/>
                </a:lnTo>
                <a:lnTo>
                  <a:pt x="1674" y="1934"/>
                </a:lnTo>
                <a:lnTo>
                  <a:pt x="1743" y="1928"/>
                </a:lnTo>
                <a:lnTo>
                  <a:pt x="1650" y="1904"/>
                </a:lnTo>
                <a:lnTo>
                  <a:pt x="1565" y="1876"/>
                </a:lnTo>
                <a:lnTo>
                  <a:pt x="1488" y="1846"/>
                </a:lnTo>
                <a:lnTo>
                  <a:pt x="1419" y="1810"/>
                </a:lnTo>
                <a:lnTo>
                  <a:pt x="1359" y="1775"/>
                </a:lnTo>
                <a:lnTo>
                  <a:pt x="1305" y="1735"/>
                </a:lnTo>
                <a:lnTo>
                  <a:pt x="1258" y="1696"/>
                </a:lnTo>
                <a:lnTo>
                  <a:pt x="1217" y="1657"/>
                </a:lnTo>
                <a:lnTo>
                  <a:pt x="1183" y="1615"/>
                </a:lnTo>
                <a:lnTo>
                  <a:pt x="1153" y="1576"/>
                </a:lnTo>
                <a:lnTo>
                  <a:pt x="1128" y="1537"/>
                </a:lnTo>
                <a:lnTo>
                  <a:pt x="1108" y="1497"/>
                </a:lnTo>
                <a:lnTo>
                  <a:pt x="1091" y="1462"/>
                </a:lnTo>
                <a:lnTo>
                  <a:pt x="1080" y="1428"/>
                </a:lnTo>
                <a:lnTo>
                  <a:pt x="1068" y="1396"/>
                </a:lnTo>
                <a:lnTo>
                  <a:pt x="1063" y="1368"/>
                </a:lnTo>
                <a:lnTo>
                  <a:pt x="1057" y="1345"/>
                </a:lnTo>
                <a:lnTo>
                  <a:pt x="1055" y="1325"/>
                </a:lnTo>
                <a:lnTo>
                  <a:pt x="1053" y="1310"/>
                </a:lnTo>
                <a:lnTo>
                  <a:pt x="1053" y="1302"/>
                </a:lnTo>
                <a:lnTo>
                  <a:pt x="1053" y="1299"/>
                </a:lnTo>
                <a:lnTo>
                  <a:pt x="1059" y="1297"/>
                </a:lnTo>
                <a:lnTo>
                  <a:pt x="1076" y="1293"/>
                </a:lnTo>
                <a:lnTo>
                  <a:pt x="1104" y="1287"/>
                </a:lnTo>
                <a:lnTo>
                  <a:pt x="1143" y="1280"/>
                </a:lnTo>
                <a:lnTo>
                  <a:pt x="1192" y="1272"/>
                </a:lnTo>
                <a:lnTo>
                  <a:pt x="1254" y="1265"/>
                </a:lnTo>
                <a:lnTo>
                  <a:pt x="1325" y="1257"/>
                </a:lnTo>
                <a:lnTo>
                  <a:pt x="1410" y="1250"/>
                </a:lnTo>
                <a:lnTo>
                  <a:pt x="1320" y="1194"/>
                </a:lnTo>
                <a:lnTo>
                  <a:pt x="1239" y="1136"/>
                </a:lnTo>
                <a:lnTo>
                  <a:pt x="1172" y="1077"/>
                </a:lnTo>
                <a:lnTo>
                  <a:pt x="1112" y="1019"/>
                </a:lnTo>
                <a:lnTo>
                  <a:pt x="1063" y="961"/>
                </a:lnTo>
                <a:lnTo>
                  <a:pt x="1022" y="903"/>
                </a:lnTo>
                <a:lnTo>
                  <a:pt x="988" y="845"/>
                </a:lnTo>
                <a:lnTo>
                  <a:pt x="960" y="791"/>
                </a:lnTo>
                <a:lnTo>
                  <a:pt x="939" y="738"/>
                </a:lnTo>
                <a:lnTo>
                  <a:pt x="924" y="689"/>
                </a:lnTo>
                <a:lnTo>
                  <a:pt x="913" y="643"/>
                </a:lnTo>
                <a:lnTo>
                  <a:pt x="905" y="601"/>
                </a:lnTo>
                <a:lnTo>
                  <a:pt x="902" y="566"/>
                </a:lnTo>
                <a:lnTo>
                  <a:pt x="900" y="534"/>
                </a:lnTo>
                <a:lnTo>
                  <a:pt x="900" y="508"/>
                </a:lnTo>
                <a:lnTo>
                  <a:pt x="902" y="489"/>
                </a:lnTo>
                <a:lnTo>
                  <a:pt x="904" y="478"/>
                </a:lnTo>
                <a:lnTo>
                  <a:pt x="904" y="474"/>
                </a:lnTo>
                <a:lnTo>
                  <a:pt x="909" y="476"/>
                </a:lnTo>
                <a:lnTo>
                  <a:pt x="924" y="481"/>
                </a:lnTo>
                <a:lnTo>
                  <a:pt x="947" y="491"/>
                </a:lnTo>
                <a:lnTo>
                  <a:pt x="980" y="504"/>
                </a:lnTo>
                <a:lnTo>
                  <a:pt x="1022" y="519"/>
                </a:lnTo>
                <a:lnTo>
                  <a:pt x="1068" y="538"/>
                </a:lnTo>
                <a:lnTo>
                  <a:pt x="1123" y="560"/>
                </a:lnTo>
                <a:lnTo>
                  <a:pt x="1185" y="584"/>
                </a:lnTo>
                <a:lnTo>
                  <a:pt x="1252" y="611"/>
                </a:lnTo>
                <a:lnTo>
                  <a:pt x="1323" y="641"/>
                </a:lnTo>
                <a:lnTo>
                  <a:pt x="1398" y="671"/>
                </a:lnTo>
                <a:lnTo>
                  <a:pt x="1479" y="704"/>
                </a:lnTo>
                <a:lnTo>
                  <a:pt x="1561" y="740"/>
                </a:lnTo>
                <a:lnTo>
                  <a:pt x="1646" y="776"/>
                </a:lnTo>
                <a:lnTo>
                  <a:pt x="1734" y="815"/>
                </a:lnTo>
                <a:lnTo>
                  <a:pt x="1822" y="853"/>
                </a:lnTo>
                <a:lnTo>
                  <a:pt x="1910" y="894"/>
                </a:lnTo>
                <a:lnTo>
                  <a:pt x="2000" y="935"/>
                </a:lnTo>
                <a:lnTo>
                  <a:pt x="2088" y="976"/>
                </a:lnTo>
                <a:lnTo>
                  <a:pt x="2176" y="1019"/>
                </a:lnTo>
                <a:lnTo>
                  <a:pt x="2263" y="1061"/>
                </a:lnTo>
                <a:lnTo>
                  <a:pt x="2345" y="1104"/>
                </a:lnTo>
                <a:lnTo>
                  <a:pt x="2426" y="1147"/>
                </a:lnTo>
                <a:lnTo>
                  <a:pt x="2504" y="1188"/>
                </a:lnTo>
                <a:lnTo>
                  <a:pt x="2576" y="1231"/>
                </a:lnTo>
                <a:lnTo>
                  <a:pt x="2636" y="1274"/>
                </a:lnTo>
                <a:lnTo>
                  <a:pt x="2690" y="1317"/>
                </a:lnTo>
                <a:lnTo>
                  <a:pt x="2741" y="1357"/>
                </a:lnTo>
                <a:lnTo>
                  <a:pt x="2786" y="1396"/>
                </a:lnTo>
                <a:lnTo>
                  <a:pt x="2827" y="1432"/>
                </a:lnTo>
                <a:lnTo>
                  <a:pt x="2862" y="1465"/>
                </a:lnTo>
                <a:lnTo>
                  <a:pt x="2894" y="1495"/>
                </a:lnTo>
                <a:lnTo>
                  <a:pt x="2919" y="1520"/>
                </a:lnTo>
                <a:lnTo>
                  <a:pt x="2939" y="1540"/>
                </a:lnTo>
                <a:lnTo>
                  <a:pt x="2954" y="1555"/>
                </a:lnTo>
                <a:lnTo>
                  <a:pt x="2964" y="1565"/>
                </a:lnTo>
                <a:lnTo>
                  <a:pt x="2967" y="1568"/>
                </a:lnTo>
                <a:lnTo>
                  <a:pt x="2967" y="1563"/>
                </a:lnTo>
                <a:lnTo>
                  <a:pt x="2973" y="1548"/>
                </a:lnTo>
                <a:lnTo>
                  <a:pt x="2982" y="1523"/>
                </a:lnTo>
                <a:lnTo>
                  <a:pt x="2994" y="1492"/>
                </a:lnTo>
                <a:lnTo>
                  <a:pt x="3009" y="1450"/>
                </a:lnTo>
                <a:lnTo>
                  <a:pt x="3027" y="1404"/>
                </a:lnTo>
                <a:lnTo>
                  <a:pt x="3048" y="1349"/>
                </a:lnTo>
                <a:lnTo>
                  <a:pt x="3072" y="1289"/>
                </a:lnTo>
                <a:lnTo>
                  <a:pt x="3099" y="1224"/>
                </a:lnTo>
                <a:lnTo>
                  <a:pt x="3129" y="1156"/>
                </a:lnTo>
                <a:lnTo>
                  <a:pt x="3162" y="1083"/>
                </a:lnTo>
                <a:lnTo>
                  <a:pt x="3196" y="1008"/>
                </a:lnTo>
                <a:lnTo>
                  <a:pt x="3235" y="931"/>
                </a:lnTo>
                <a:lnTo>
                  <a:pt x="3275" y="853"/>
                </a:lnTo>
                <a:lnTo>
                  <a:pt x="3318" y="772"/>
                </a:lnTo>
                <a:lnTo>
                  <a:pt x="3365" y="693"/>
                </a:lnTo>
                <a:lnTo>
                  <a:pt x="3412" y="614"/>
                </a:lnTo>
                <a:lnTo>
                  <a:pt x="3462" y="536"/>
                </a:lnTo>
                <a:lnTo>
                  <a:pt x="3515" y="461"/>
                </a:lnTo>
                <a:lnTo>
                  <a:pt x="3569" y="388"/>
                </a:lnTo>
                <a:lnTo>
                  <a:pt x="3625" y="320"/>
                </a:lnTo>
                <a:lnTo>
                  <a:pt x="3683" y="255"/>
                </a:lnTo>
                <a:lnTo>
                  <a:pt x="3743" y="195"/>
                </a:lnTo>
                <a:lnTo>
                  <a:pt x="3807" y="140"/>
                </a:lnTo>
                <a:lnTo>
                  <a:pt x="3871" y="93"/>
                </a:lnTo>
                <a:lnTo>
                  <a:pt x="3937" y="52"/>
                </a:lnTo>
                <a:lnTo>
                  <a:pt x="3935" y="69"/>
                </a:lnTo>
                <a:lnTo>
                  <a:pt x="3927" y="90"/>
                </a:lnTo>
                <a:lnTo>
                  <a:pt x="3918" y="112"/>
                </a:lnTo>
                <a:lnTo>
                  <a:pt x="3907" y="135"/>
                </a:lnTo>
                <a:lnTo>
                  <a:pt x="3895" y="157"/>
                </a:lnTo>
                <a:lnTo>
                  <a:pt x="3886" y="176"/>
                </a:lnTo>
                <a:lnTo>
                  <a:pt x="3877" y="193"/>
                </a:lnTo>
                <a:lnTo>
                  <a:pt x="3869" y="202"/>
                </a:lnTo>
                <a:lnTo>
                  <a:pt x="3867" y="206"/>
                </a:lnTo>
                <a:lnTo>
                  <a:pt x="3871" y="204"/>
                </a:lnTo>
                <a:lnTo>
                  <a:pt x="3882" y="195"/>
                </a:lnTo>
                <a:lnTo>
                  <a:pt x="3901" y="182"/>
                </a:lnTo>
                <a:lnTo>
                  <a:pt x="3925" y="165"/>
                </a:lnTo>
                <a:lnTo>
                  <a:pt x="3955" y="146"/>
                </a:lnTo>
                <a:lnTo>
                  <a:pt x="3989" y="125"/>
                </a:lnTo>
                <a:lnTo>
                  <a:pt x="4030" y="103"/>
                </a:lnTo>
                <a:lnTo>
                  <a:pt x="4073" y="80"/>
                </a:lnTo>
                <a:lnTo>
                  <a:pt x="4120" y="58"/>
                </a:lnTo>
                <a:lnTo>
                  <a:pt x="4171" y="39"/>
                </a:lnTo>
                <a:lnTo>
                  <a:pt x="4223" y="22"/>
                </a:lnTo>
                <a:lnTo>
                  <a:pt x="4278" y="9"/>
                </a:lnTo>
                <a:lnTo>
                  <a:pt x="4332" y="0"/>
                </a:ln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Plus Network"/>
          <p:cNvSpPr/>
          <p:nvPr/>
        </p:nvSpPr>
        <p:spPr>
          <a:xfrm>
            <a:off x="7840274"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2145610" y="6536755"/>
            <a:ext cx="7244484" cy="338554"/>
          </a:xfrm>
          <a:prstGeom prst="rect">
            <a:avLst/>
          </a:prstGeom>
          <a:noFill/>
        </p:spPr>
        <p:txBody>
          <a:bodyPr wrap="none" rtlCol="0">
            <a:spAutoFit/>
          </a:bodyPr>
          <a:lstStyle/>
          <a:p>
            <a:r>
              <a:rPr lang="en-US" sz="1600" dirty="0"/>
              <a:t>Source: “</a:t>
            </a:r>
            <a:r>
              <a:rPr lang="en-US" sz="1600" dirty="0" err="1">
                <a:hlinkClick r:id="rId3"/>
              </a:rPr>
              <a:t>TEDx</a:t>
            </a:r>
            <a:r>
              <a:rPr lang="en-US" sz="1600" dirty="0">
                <a:hlinkClick r:id="rId3"/>
              </a:rPr>
              <a:t> Warwick – Andy Stanford-Clark – Innovation Begins at Home</a:t>
            </a:r>
            <a:r>
              <a:rPr lang="en-US" sz="1600" dirty="0"/>
              <a:t>”</a:t>
            </a:r>
          </a:p>
        </p:txBody>
      </p:sp>
    </p:spTree>
    <p:extLst>
      <p:ext uri="{BB962C8B-B14F-4D97-AF65-F5344CB8AC3E}">
        <p14:creationId xmlns:p14="http://schemas.microsoft.com/office/powerpoint/2010/main" val="411259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MAKER REVOLUTION</a:t>
            </a:r>
            <a:endParaRPr lang="en-US" dirty="0"/>
          </a:p>
        </p:txBody>
      </p:sp>
      <p:pic>
        <p:nvPicPr>
          <p:cNvPr id="4" name="Picture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806" y="1530498"/>
            <a:ext cx="2590800" cy="1019175"/>
          </a:xfrm>
          <a:prstGeom prst="rect">
            <a:avLst/>
          </a:prstGeom>
        </p:spPr>
      </p:pic>
      <p:grpSp>
        <p:nvGrpSpPr>
          <p:cNvPr id="21" name="Group 20"/>
          <p:cNvGrpSpPr/>
          <p:nvPr/>
        </p:nvGrpSpPr>
        <p:grpSpPr>
          <a:xfrm>
            <a:off x="765944" y="2879938"/>
            <a:ext cx="1936173" cy="1718356"/>
            <a:chOff x="478760" y="2660294"/>
            <a:chExt cx="2433750" cy="2159956"/>
          </a:xfrm>
        </p:grpSpPr>
        <p:pic>
          <p:nvPicPr>
            <p:cNvPr id="13" name="Picture 12">
              <a:hlinkClick r:id="rId4"/>
            </p:cNvPr>
            <p:cNvPicPr>
              <a:picLocks noChangeAspect="1"/>
            </p:cNvPicPr>
            <p:nvPr/>
          </p:nvPicPr>
          <p:blipFill>
            <a:blip r:embed="rId5"/>
            <a:stretch>
              <a:fillRect/>
            </a:stretch>
          </p:blipFill>
          <p:spPr>
            <a:xfrm>
              <a:off x="478760" y="2903182"/>
              <a:ext cx="2433750" cy="1917068"/>
            </a:xfrm>
            <a:prstGeom prst="rect">
              <a:avLst/>
            </a:prstGeom>
          </p:spPr>
        </p:pic>
        <p:pic>
          <p:nvPicPr>
            <p:cNvPr id="18" name="Picture 17">
              <a:hlinkClick r:id="rId4"/>
            </p:cNvPr>
            <p:cNvPicPr>
              <a:picLocks noChangeAspect="1"/>
            </p:cNvPicPr>
            <p:nvPr/>
          </p:nvPicPr>
          <p:blipFill>
            <a:blip r:embed="rId6"/>
            <a:stretch>
              <a:fillRect/>
            </a:stretch>
          </p:blipFill>
          <p:spPr>
            <a:xfrm>
              <a:off x="550429" y="2660294"/>
              <a:ext cx="546380" cy="372476"/>
            </a:xfrm>
            <a:prstGeom prst="rect">
              <a:avLst/>
            </a:prstGeom>
          </p:spPr>
        </p:pic>
      </p:grpSp>
      <p:grpSp>
        <p:nvGrpSpPr>
          <p:cNvPr id="20" name="Group 19"/>
          <p:cNvGrpSpPr/>
          <p:nvPr/>
        </p:nvGrpSpPr>
        <p:grpSpPr>
          <a:xfrm>
            <a:off x="672594" y="4742106"/>
            <a:ext cx="1864240" cy="1579656"/>
            <a:chOff x="334225" y="4756603"/>
            <a:chExt cx="2137974" cy="1811603"/>
          </a:xfrm>
        </p:grpSpPr>
        <p:pic>
          <p:nvPicPr>
            <p:cNvPr id="12" name="Picture 11">
              <a:hlinkClick r:id="rId7"/>
            </p:cNvPr>
            <p:cNvPicPr>
              <a:picLocks noChangeAspect="1"/>
            </p:cNvPicPr>
            <p:nvPr/>
          </p:nvPicPr>
          <p:blipFill>
            <a:blip r:embed="rId8"/>
            <a:stretch>
              <a:fillRect/>
            </a:stretch>
          </p:blipFill>
          <p:spPr>
            <a:xfrm>
              <a:off x="334225" y="5005589"/>
              <a:ext cx="2137974" cy="1562617"/>
            </a:xfrm>
            <a:prstGeom prst="rect">
              <a:avLst/>
            </a:prstGeom>
            <a:effectLst>
              <a:outerShdw blurRad="50800" dist="38100" dir="2700000" algn="tl" rotWithShape="0">
                <a:prstClr val="black">
                  <a:alpha val="40000"/>
                </a:prstClr>
              </a:outerShdw>
            </a:effectLst>
          </p:spPr>
        </p:pic>
        <p:pic>
          <p:nvPicPr>
            <p:cNvPr id="19" name="Picture 18">
              <a:hlinkClick r:id="rId7"/>
            </p:cNvPr>
            <p:cNvPicPr>
              <a:picLocks noChangeAspect="1"/>
            </p:cNvPicPr>
            <p:nvPr/>
          </p:nvPicPr>
          <p:blipFill>
            <a:blip r:embed="rId9"/>
            <a:stretch>
              <a:fillRect/>
            </a:stretch>
          </p:blipFill>
          <p:spPr>
            <a:xfrm>
              <a:off x="334225" y="4756603"/>
              <a:ext cx="1151160" cy="229141"/>
            </a:xfrm>
            <a:prstGeom prst="rect">
              <a:avLst/>
            </a:prstGeom>
          </p:spPr>
        </p:pic>
      </p:grpSp>
      <p:grpSp>
        <p:nvGrpSpPr>
          <p:cNvPr id="24" name="Group 23"/>
          <p:cNvGrpSpPr/>
          <p:nvPr/>
        </p:nvGrpSpPr>
        <p:grpSpPr>
          <a:xfrm>
            <a:off x="3521409" y="2829438"/>
            <a:ext cx="1966671" cy="1621364"/>
            <a:chOff x="3521409" y="2829438"/>
            <a:chExt cx="1966671" cy="1621364"/>
          </a:xfrm>
        </p:grpSpPr>
        <p:pic>
          <p:nvPicPr>
            <p:cNvPr id="14" name="Picture 13">
              <a:hlinkClick r:id="rId10"/>
            </p:cNvPr>
            <p:cNvPicPr>
              <a:picLocks noChangeAspect="1"/>
            </p:cNvPicPr>
            <p:nvPr/>
          </p:nvPicPr>
          <p:blipFill>
            <a:blip r:embed="rId11"/>
            <a:stretch>
              <a:fillRect/>
            </a:stretch>
          </p:blipFill>
          <p:spPr>
            <a:xfrm>
              <a:off x="3529463" y="3073168"/>
              <a:ext cx="1958617" cy="1377634"/>
            </a:xfrm>
            <a:prstGeom prst="rect">
              <a:avLst/>
            </a:prstGeom>
            <a:effectLst>
              <a:outerShdw blurRad="50800" dist="38100" dir="2700000" algn="tl" rotWithShape="0">
                <a:prstClr val="black">
                  <a:alpha val="40000"/>
                </a:prstClr>
              </a:outerShdw>
            </a:effectLst>
          </p:spPr>
        </p:pic>
        <p:pic>
          <p:nvPicPr>
            <p:cNvPr id="23" name="Picture 22">
              <a:hlinkClick r:id="rId10"/>
            </p:cNvPr>
            <p:cNvPicPr>
              <a:picLocks noChangeAspect="1"/>
            </p:cNvPicPr>
            <p:nvPr/>
          </p:nvPicPr>
          <p:blipFill>
            <a:blip r:embed="rId12"/>
            <a:stretch>
              <a:fillRect/>
            </a:stretch>
          </p:blipFill>
          <p:spPr>
            <a:xfrm>
              <a:off x="3521409" y="2829438"/>
              <a:ext cx="1919905" cy="243730"/>
            </a:xfrm>
            <a:prstGeom prst="rect">
              <a:avLst/>
            </a:prstGeom>
          </p:spPr>
        </p:pic>
      </p:grpSp>
      <p:grpSp>
        <p:nvGrpSpPr>
          <p:cNvPr id="27" name="Group 26"/>
          <p:cNvGrpSpPr/>
          <p:nvPr/>
        </p:nvGrpSpPr>
        <p:grpSpPr>
          <a:xfrm>
            <a:off x="3674158" y="4733747"/>
            <a:ext cx="1767156" cy="1588015"/>
            <a:chOff x="3228451" y="4604918"/>
            <a:chExt cx="1767156" cy="1588015"/>
          </a:xfrm>
        </p:grpSpPr>
        <p:pic>
          <p:nvPicPr>
            <p:cNvPr id="15" name="Picture 14">
              <a:hlinkClick r:id="rId13"/>
            </p:cNvPr>
            <p:cNvPicPr>
              <a:picLocks noChangeAspect="1"/>
            </p:cNvPicPr>
            <p:nvPr/>
          </p:nvPicPr>
          <p:blipFill>
            <a:blip r:embed="rId14"/>
            <a:stretch>
              <a:fillRect/>
            </a:stretch>
          </p:blipFill>
          <p:spPr>
            <a:xfrm>
              <a:off x="3228451" y="4888340"/>
              <a:ext cx="1767156" cy="1304593"/>
            </a:xfrm>
            <a:prstGeom prst="rect">
              <a:avLst/>
            </a:prstGeom>
            <a:effectLst>
              <a:outerShdw blurRad="50800" dist="38100" dir="2700000" algn="tl" rotWithShape="0">
                <a:prstClr val="black">
                  <a:alpha val="40000"/>
                </a:prstClr>
              </a:outerShdw>
            </a:effectLst>
          </p:spPr>
        </p:pic>
        <p:pic>
          <p:nvPicPr>
            <p:cNvPr id="26" name="Picture 25">
              <a:hlinkClick r:id="rId13"/>
            </p:cNvPr>
            <p:cNvPicPr>
              <a:picLocks noChangeAspect="1"/>
            </p:cNvPicPr>
            <p:nvPr/>
          </p:nvPicPr>
          <p:blipFill>
            <a:blip r:embed="rId15"/>
            <a:stretch>
              <a:fillRect/>
            </a:stretch>
          </p:blipFill>
          <p:spPr>
            <a:xfrm>
              <a:off x="3521911" y="4604918"/>
              <a:ext cx="934650" cy="400096"/>
            </a:xfrm>
            <a:prstGeom prst="rect">
              <a:avLst/>
            </a:prstGeom>
          </p:spPr>
        </p:pic>
      </p:grpSp>
      <p:grpSp>
        <p:nvGrpSpPr>
          <p:cNvPr id="40" name="Group 39"/>
          <p:cNvGrpSpPr/>
          <p:nvPr/>
        </p:nvGrpSpPr>
        <p:grpSpPr>
          <a:xfrm>
            <a:off x="6632639" y="2245358"/>
            <a:ext cx="5166217" cy="3493152"/>
            <a:chOff x="6632639" y="2245358"/>
            <a:chExt cx="5166217" cy="3493152"/>
          </a:xfrm>
        </p:grpSpPr>
        <p:pic>
          <p:nvPicPr>
            <p:cNvPr id="6" name="Picture 5"/>
            <p:cNvPicPr>
              <a:picLocks noChangeAspect="1"/>
            </p:cNvPicPr>
            <p:nvPr/>
          </p:nvPicPr>
          <p:blipFill rotWithShape="1">
            <a:blip r:embed="rId16" cstate="print">
              <a:extLst>
                <a:ext uri="{28A0092B-C50C-407E-A947-70E740481C1C}">
                  <a14:useLocalDpi xmlns:a14="http://schemas.microsoft.com/office/drawing/2010/main" val="0"/>
                </a:ext>
              </a:extLst>
            </a:blip>
            <a:srcRect t="11368"/>
            <a:stretch/>
          </p:blipFill>
          <p:spPr>
            <a:xfrm>
              <a:off x="9235101" y="2245360"/>
              <a:ext cx="2563755" cy="1708305"/>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35101" y="4029757"/>
              <a:ext cx="2563755" cy="1708753"/>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rotWithShape="1">
            <a:blip r:embed="rId18" cstate="print">
              <a:extLst>
                <a:ext uri="{28A0092B-C50C-407E-A947-70E740481C1C}">
                  <a14:useLocalDpi xmlns:a14="http://schemas.microsoft.com/office/drawing/2010/main" val="0"/>
                </a:ext>
              </a:extLst>
            </a:blip>
            <a:srcRect l="2220" r="-1"/>
            <a:stretch/>
          </p:blipFill>
          <p:spPr>
            <a:xfrm>
              <a:off x="7933870" y="4029757"/>
              <a:ext cx="1229360" cy="1707060"/>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19" cstate="print">
              <a:extLst>
                <a:ext uri="{28A0092B-C50C-407E-A947-70E740481C1C}">
                  <a14:useLocalDpi xmlns:a14="http://schemas.microsoft.com/office/drawing/2010/main" val="0"/>
                </a:ext>
              </a:extLst>
            </a:blip>
            <a:srcRect l="-317" t="4055" r="225" b="17709"/>
            <a:stretch/>
          </p:blipFill>
          <p:spPr>
            <a:xfrm>
              <a:off x="7933870" y="2245359"/>
              <a:ext cx="1229360" cy="1708305"/>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p:cNvPicPr>
              <a:picLocks noChangeAspect="1"/>
            </p:cNvPicPr>
            <p:nvPr/>
          </p:nvPicPr>
          <p:blipFill rotWithShape="1">
            <a:blip r:embed="rId20" cstate="print">
              <a:extLst>
                <a:ext uri="{28A0092B-C50C-407E-A947-70E740481C1C}">
                  <a14:useLocalDpi xmlns:a14="http://schemas.microsoft.com/office/drawing/2010/main" val="0"/>
                </a:ext>
              </a:extLst>
            </a:blip>
            <a:srcRect t="6810"/>
            <a:stretch/>
          </p:blipFill>
          <p:spPr>
            <a:xfrm>
              <a:off x="6632639" y="2245358"/>
              <a:ext cx="1229360" cy="1708306"/>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28"/>
            <p:cNvPicPr>
              <a:picLocks noChangeAspect="1"/>
            </p:cNvPicPr>
            <p:nvPr/>
          </p:nvPicPr>
          <p:blipFill rotWithShape="1">
            <a:blip r:embed="rId21" cstate="print">
              <a:extLst>
                <a:ext uri="{28A0092B-C50C-407E-A947-70E740481C1C}">
                  <a14:useLocalDpi xmlns:a14="http://schemas.microsoft.com/office/drawing/2010/main" val="0"/>
                </a:ext>
              </a:extLst>
            </a:blip>
            <a:srcRect l="36245" t="23680" r="32020" b="7487"/>
            <a:stretch/>
          </p:blipFill>
          <p:spPr>
            <a:xfrm>
              <a:off x="6632640" y="4029757"/>
              <a:ext cx="1229359" cy="1707060"/>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39" name="Group 38"/>
          <p:cNvGrpSpPr/>
          <p:nvPr/>
        </p:nvGrpSpPr>
        <p:grpSpPr>
          <a:xfrm>
            <a:off x="2639379" y="3761985"/>
            <a:ext cx="823539" cy="1587751"/>
            <a:chOff x="2540641" y="3680948"/>
            <a:chExt cx="903129" cy="1741197"/>
          </a:xfrm>
        </p:grpSpPr>
        <p:pic>
          <p:nvPicPr>
            <p:cNvPr id="31" name="Picture 30">
              <a:hlinkClick r:id="rId22"/>
            </p:cNvPr>
            <p:cNvPicPr>
              <a:picLocks noChangeAspect="1"/>
            </p:cNvPicPr>
            <p:nvPr/>
          </p:nvPicPr>
          <p:blipFill rotWithShape="1">
            <a:blip r:embed="rId23" cstate="print">
              <a:extLst>
                <a:ext uri="{28A0092B-C50C-407E-A947-70E740481C1C}">
                  <a14:useLocalDpi xmlns:a14="http://schemas.microsoft.com/office/drawing/2010/main" val="0"/>
                </a:ext>
              </a:extLst>
            </a:blip>
            <a:srcRect t="26393" b="25253"/>
            <a:stretch/>
          </p:blipFill>
          <p:spPr>
            <a:xfrm>
              <a:off x="2575408" y="3680948"/>
              <a:ext cx="833594" cy="403080"/>
            </a:xfrm>
            <a:prstGeom prst="rect">
              <a:avLst/>
            </a:prstGeom>
          </p:spPr>
        </p:pic>
        <p:pic>
          <p:nvPicPr>
            <p:cNvPr id="32" name="Picture 31">
              <a:hlinkClick r:id="rId24"/>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575408" y="4168522"/>
              <a:ext cx="833594" cy="625195"/>
            </a:xfrm>
            <a:prstGeom prst="rect">
              <a:avLst/>
            </a:prstGeom>
          </p:spPr>
        </p:pic>
        <p:pic>
          <p:nvPicPr>
            <p:cNvPr id="33" name="Picture 32">
              <a:hlinkClick r:id="rId26"/>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575408" y="4878211"/>
              <a:ext cx="833594" cy="159083"/>
            </a:xfrm>
            <a:prstGeom prst="rect">
              <a:avLst/>
            </a:prstGeom>
          </p:spPr>
        </p:pic>
        <p:grpSp>
          <p:nvGrpSpPr>
            <p:cNvPr id="36" name="Group 35"/>
            <p:cNvGrpSpPr/>
            <p:nvPr/>
          </p:nvGrpSpPr>
          <p:grpSpPr>
            <a:xfrm>
              <a:off x="2540641" y="5121789"/>
              <a:ext cx="903129" cy="300356"/>
              <a:chOff x="2243198" y="4476750"/>
              <a:chExt cx="7160093" cy="2381250"/>
            </a:xfrm>
          </p:grpSpPr>
          <p:pic>
            <p:nvPicPr>
              <p:cNvPr id="37" name="Picture 36">
                <a:hlinkClick r:id="rId28"/>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243198" y="4476750"/>
                <a:ext cx="2381250" cy="2381250"/>
              </a:xfrm>
              <a:prstGeom prst="rect">
                <a:avLst/>
              </a:prstGeom>
            </p:spPr>
          </p:pic>
          <p:sp>
            <p:nvSpPr>
              <p:cNvPr id="38" name="Freeform 37">
                <a:hlinkClick r:id="rId28"/>
              </p:cNvPr>
              <p:cNvSpPr/>
              <p:nvPr/>
            </p:nvSpPr>
            <p:spPr>
              <a:xfrm>
                <a:off x="4435462" y="5055138"/>
                <a:ext cx="4967829" cy="1467195"/>
              </a:xfrm>
              <a:custGeom>
                <a:avLst/>
                <a:gdLst/>
                <a:ahLst/>
                <a:cxnLst/>
                <a:rect l="l" t="t" r="r" b="b"/>
                <a:pathLst>
                  <a:path w="2850295" h="841804">
                    <a:moveTo>
                      <a:pt x="1650201" y="360229"/>
                    </a:moveTo>
                    <a:cubicBezTo>
                      <a:pt x="1625533" y="360229"/>
                      <a:pt x="1603858" y="364945"/>
                      <a:pt x="1585175" y="374377"/>
                    </a:cubicBezTo>
                    <a:cubicBezTo>
                      <a:pt x="1566492" y="383809"/>
                      <a:pt x="1550893" y="397231"/>
                      <a:pt x="1538378" y="414644"/>
                    </a:cubicBezTo>
                    <a:cubicBezTo>
                      <a:pt x="1525862" y="432057"/>
                      <a:pt x="1516521" y="453007"/>
                      <a:pt x="1510354" y="477494"/>
                    </a:cubicBezTo>
                    <a:cubicBezTo>
                      <a:pt x="1504187" y="501981"/>
                      <a:pt x="1501103" y="529279"/>
                      <a:pt x="1501103" y="559389"/>
                    </a:cubicBezTo>
                    <a:cubicBezTo>
                      <a:pt x="1501103" y="589499"/>
                      <a:pt x="1504731" y="615799"/>
                      <a:pt x="1511987" y="638291"/>
                    </a:cubicBezTo>
                    <a:cubicBezTo>
                      <a:pt x="1519242" y="660783"/>
                      <a:pt x="1529218" y="679465"/>
                      <a:pt x="1541915" y="694339"/>
                    </a:cubicBezTo>
                    <a:cubicBezTo>
                      <a:pt x="1554612" y="709212"/>
                      <a:pt x="1569667" y="720367"/>
                      <a:pt x="1587080" y="727804"/>
                    </a:cubicBezTo>
                    <a:cubicBezTo>
                      <a:pt x="1604492" y="735241"/>
                      <a:pt x="1623356" y="738959"/>
                      <a:pt x="1643671" y="738959"/>
                    </a:cubicBezTo>
                    <a:cubicBezTo>
                      <a:pt x="1663261" y="738959"/>
                      <a:pt x="1681762" y="734878"/>
                      <a:pt x="1699175" y="726716"/>
                    </a:cubicBezTo>
                    <a:cubicBezTo>
                      <a:pt x="1716588" y="718553"/>
                      <a:pt x="1731824" y="707035"/>
                      <a:pt x="1744884" y="692162"/>
                    </a:cubicBezTo>
                    <a:cubicBezTo>
                      <a:pt x="1757944" y="677289"/>
                      <a:pt x="1768282" y="659059"/>
                      <a:pt x="1775901" y="637475"/>
                    </a:cubicBezTo>
                    <a:cubicBezTo>
                      <a:pt x="1783519" y="615890"/>
                      <a:pt x="1787328" y="591857"/>
                      <a:pt x="1787328" y="565374"/>
                    </a:cubicBezTo>
                    <a:lnTo>
                      <a:pt x="1787328" y="502797"/>
                    </a:lnTo>
                    <a:cubicBezTo>
                      <a:pt x="1787328" y="483207"/>
                      <a:pt x="1783791" y="464706"/>
                      <a:pt x="1776717" y="447293"/>
                    </a:cubicBezTo>
                    <a:cubicBezTo>
                      <a:pt x="1769643" y="429880"/>
                      <a:pt x="1760030" y="414735"/>
                      <a:pt x="1747877" y="401857"/>
                    </a:cubicBezTo>
                    <a:cubicBezTo>
                      <a:pt x="1735724" y="388978"/>
                      <a:pt x="1721304" y="378821"/>
                      <a:pt x="1704617" y="371384"/>
                    </a:cubicBezTo>
                    <a:cubicBezTo>
                      <a:pt x="1687929" y="363947"/>
                      <a:pt x="1669791" y="360229"/>
                      <a:pt x="1650201" y="360229"/>
                    </a:cubicBezTo>
                    <a:close/>
                    <a:moveTo>
                      <a:pt x="2607059" y="355876"/>
                    </a:moveTo>
                    <a:cubicBezTo>
                      <a:pt x="2590009" y="355876"/>
                      <a:pt x="2573957" y="359141"/>
                      <a:pt x="2558902" y="365670"/>
                    </a:cubicBezTo>
                    <a:cubicBezTo>
                      <a:pt x="2543847" y="372200"/>
                      <a:pt x="2530334" y="381451"/>
                      <a:pt x="2518362" y="393422"/>
                    </a:cubicBezTo>
                    <a:cubicBezTo>
                      <a:pt x="2506391" y="405393"/>
                      <a:pt x="2496324" y="419723"/>
                      <a:pt x="2488162" y="436410"/>
                    </a:cubicBezTo>
                    <a:cubicBezTo>
                      <a:pt x="2479999" y="453098"/>
                      <a:pt x="2474286" y="471599"/>
                      <a:pt x="2471021" y="491914"/>
                    </a:cubicBezTo>
                    <a:lnTo>
                      <a:pt x="2725140" y="491914"/>
                    </a:lnTo>
                    <a:cubicBezTo>
                      <a:pt x="2725140" y="472687"/>
                      <a:pt x="2722964" y="454730"/>
                      <a:pt x="2718610" y="438043"/>
                    </a:cubicBezTo>
                    <a:cubicBezTo>
                      <a:pt x="2714257" y="421355"/>
                      <a:pt x="2707274" y="406935"/>
                      <a:pt x="2697661" y="394783"/>
                    </a:cubicBezTo>
                    <a:cubicBezTo>
                      <a:pt x="2688047" y="382630"/>
                      <a:pt x="2675804" y="373107"/>
                      <a:pt x="2660930" y="366214"/>
                    </a:cubicBezTo>
                    <a:cubicBezTo>
                      <a:pt x="2646057" y="359322"/>
                      <a:pt x="2628100" y="355876"/>
                      <a:pt x="2607059" y="355876"/>
                    </a:cubicBezTo>
                    <a:close/>
                    <a:moveTo>
                      <a:pt x="2088137" y="270988"/>
                    </a:moveTo>
                    <a:lnTo>
                      <a:pt x="2213837" y="270988"/>
                    </a:lnTo>
                    <a:lnTo>
                      <a:pt x="2213837" y="828200"/>
                    </a:lnTo>
                    <a:lnTo>
                      <a:pt x="2088137" y="828200"/>
                    </a:lnTo>
                    <a:close/>
                    <a:moveTo>
                      <a:pt x="468887" y="270988"/>
                    </a:moveTo>
                    <a:lnTo>
                      <a:pt x="594587" y="270988"/>
                    </a:lnTo>
                    <a:lnTo>
                      <a:pt x="594587" y="828200"/>
                    </a:lnTo>
                    <a:lnTo>
                      <a:pt x="468887" y="828200"/>
                    </a:lnTo>
                    <a:close/>
                    <a:moveTo>
                      <a:pt x="2607059" y="257384"/>
                    </a:moveTo>
                    <a:cubicBezTo>
                      <a:pt x="2647689" y="257384"/>
                      <a:pt x="2683241" y="263914"/>
                      <a:pt x="2713713" y="276973"/>
                    </a:cubicBezTo>
                    <a:cubicBezTo>
                      <a:pt x="2744186" y="290033"/>
                      <a:pt x="2769489" y="308262"/>
                      <a:pt x="2789622" y="331661"/>
                    </a:cubicBezTo>
                    <a:cubicBezTo>
                      <a:pt x="2809756" y="355059"/>
                      <a:pt x="2824902" y="383174"/>
                      <a:pt x="2835059" y="416004"/>
                    </a:cubicBezTo>
                    <a:cubicBezTo>
                      <a:pt x="2845217" y="448835"/>
                      <a:pt x="2850295" y="484840"/>
                      <a:pt x="2850295" y="524019"/>
                    </a:cubicBezTo>
                    <a:lnTo>
                      <a:pt x="2850295" y="586596"/>
                    </a:lnTo>
                    <a:lnTo>
                      <a:pt x="2471021" y="586596"/>
                    </a:lnTo>
                    <a:cubicBezTo>
                      <a:pt x="2473560" y="637021"/>
                      <a:pt x="2489069" y="675565"/>
                      <a:pt x="2517546" y="702229"/>
                    </a:cubicBezTo>
                    <a:cubicBezTo>
                      <a:pt x="2546023" y="728892"/>
                      <a:pt x="2586381" y="742224"/>
                      <a:pt x="2638620" y="742224"/>
                    </a:cubicBezTo>
                    <a:cubicBezTo>
                      <a:pt x="2669818" y="742224"/>
                      <a:pt x="2700109" y="737236"/>
                      <a:pt x="2729494" y="727260"/>
                    </a:cubicBezTo>
                    <a:cubicBezTo>
                      <a:pt x="2758878" y="717284"/>
                      <a:pt x="2784272" y="704496"/>
                      <a:pt x="2805675" y="688897"/>
                    </a:cubicBezTo>
                    <a:lnTo>
                      <a:pt x="2805675" y="795007"/>
                    </a:lnTo>
                    <a:cubicBezTo>
                      <a:pt x="2798420" y="799723"/>
                      <a:pt x="2788625" y="804802"/>
                      <a:pt x="2776291" y="810243"/>
                    </a:cubicBezTo>
                    <a:cubicBezTo>
                      <a:pt x="2763957" y="815685"/>
                      <a:pt x="2749355" y="820763"/>
                      <a:pt x="2732486" y="825479"/>
                    </a:cubicBezTo>
                    <a:cubicBezTo>
                      <a:pt x="2715618" y="830195"/>
                      <a:pt x="2696663" y="834095"/>
                      <a:pt x="2675622" y="837179"/>
                    </a:cubicBezTo>
                    <a:cubicBezTo>
                      <a:pt x="2654582" y="840262"/>
                      <a:pt x="2632090" y="841804"/>
                      <a:pt x="2608147" y="841804"/>
                    </a:cubicBezTo>
                    <a:cubicBezTo>
                      <a:pt x="2566792" y="841804"/>
                      <a:pt x="2529699" y="835546"/>
                      <a:pt x="2496868" y="823031"/>
                    </a:cubicBezTo>
                    <a:cubicBezTo>
                      <a:pt x="2464038" y="810515"/>
                      <a:pt x="2436195" y="792105"/>
                      <a:pt x="2413341" y="767799"/>
                    </a:cubicBezTo>
                    <a:cubicBezTo>
                      <a:pt x="2390486" y="743494"/>
                      <a:pt x="2372892" y="713475"/>
                      <a:pt x="2360558" y="677742"/>
                    </a:cubicBezTo>
                    <a:cubicBezTo>
                      <a:pt x="2348224" y="642009"/>
                      <a:pt x="2342057" y="601107"/>
                      <a:pt x="2342057" y="555036"/>
                    </a:cubicBezTo>
                    <a:cubicBezTo>
                      <a:pt x="2342057" y="503885"/>
                      <a:pt x="2349947" y="459627"/>
                      <a:pt x="2365727" y="422262"/>
                    </a:cubicBezTo>
                    <a:cubicBezTo>
                      <a:pt x="2381508" y="384897"/>
                      <a:pt x="2402095" y="353971"/>
                      <a:pt x="2427489" y="329484"/>
                    </a:cubicBezTo>
                    <a:cubicBezTo>
                      <a:pt x="2452883" y="304997"/>
                      <a:pt x="2481269" y="286859"/>
                      <a:pt x="2512649" y="275069"/>
                    </a:cubicBezTo>
                    <a:cubicBezTo>
                      <a:pt x="2544028" y="263279"/>
                      <a:pt x="2575498" y="257384"/>
                      <a:pt x="2607059" y="257384"/>
                    </a:cubicBezTo>
                    <a:close/>
                    <a:moveTo>
                      <a:pt x="1072697" y="257384"/>
                    </a:moveTo>
                    <a:cubicBezTo>
                      <a:pt x="1131828" y="257384"/>
                      <a:pt x="1177628" y="276248"/>
                      <a:pt x="1210096" y="313976"/>
                    </a:cubicBezTo>
                    <a:cubicBezTo>
                      <a:pt x="1242563" y="351704"/>
                      <a:pt x="1258797" y="409021"/>
                      <a:pt x="1258797" y="485928"/>
                    </a:cubicBezTo>
                    <a:lnTo>
                      <a:pt x="1258797" y="828200"/>
                    </a:lnTo>
                    <a:lnTo>
                      <a:pt x="1133098" y="828200"/>
                    </a:lnTo>
                    <a:lnTo>
                      <a:pt x="1133098" y="515312"/>
                    </a:lnTo>
                    <a:cubicBezTo>
                      <a:pt x="1133098" y="463074"/>
                      <a:pt x="1124301" y="424167"/>
                      <a:pt x="1106706" y="398592"/>
                    </a:cubicBezTo>
                    <a:cubicBezTo>
                      <a:pt x="1089112" y="373016"/>
                      <a:pt x="1060726" y="360229"/>
                      <a:pt x="1021547" y="360229"/>
                    </a:cubicBezTo>
                    <a:cubicBezTo>
                      <a:pt x="1003045" y="360229"/>
                      <a:pt x="985723" y="363947"/>
                      <a:pt x="969580" y="371384"/>
                    </a:cubicBezTo>
                    <a:cubicBezTo>
                      <a:pt x="953437" y="378821"/>
                      <a:pt x="939470" y="389250"/>
                      <a:pt x="927680" y="402673"/>
                    </a:cubicBezTo>
                    <a:cubicBezTo>
                      <a:pt x="915890" y="416095"/>
                      <a:pt x="906640" y="432057"/>
                      <a:pt x="899928" y="450558"/>
                    </a:cubicBezTo>
                    <a:cubicBezTo>
                      <a:pt x="893217" y="469059"/>
                      <a:pt x="889862" y="489374"/>
                      <a:pt x="889862" y="511503"/>
                    </a:cubicBezTo>
                    <a:lnTo>
                      <a:pt x="889862" y="828200"/>
                    </a:lnTo>
                    <a:lnTo>
                      <a:pt x="764162" y="828200"/>
                    </a:lnTo>
                    <a:lnTo>
                      <a:pt x="764162" y="270988"/>
                    </a:lnTo>
                    <a:lnTo>
                      <a:pt x="889862" y="270988"/>
                    </a:lnTo>
                    <a:lnTo>
                      <a:pt x="889862" y="360229"/>
                    </a:lnTo>
                    <a:lnTo>
                      <a:pt x="892038" y="360229"/>
                    </a:lnTo>
                    <a:cubicBezTo>
                      <a:pt x="914530" y="323226"/>
                      <a:pt x="940921" y="296835"/>
                      <a:pt x="971213" y="281055"/>
                    </a:cubicBezTo>
                    <a:cubicBezTo>
                      <a:pt x="1001504" y="265274"/>
                      <a:pt x="1035332" y="257384"/>
                      <a:pt x="1072697" y="257384"/>
                    </a:cubicBezTo>
                    <a:close/>
                    <a:moveTo>
                      <a:pt x="218749" y="103933"/>
                    </a:moveTo>
                    <a:lnTo>
                      <a:pt x="218749" y="270988"/>
                    </a:lnTo>
                    <a:lnTo>
                      <a:pt x="353155" y="270988"/>
                    </a:lnTo>
                    <a:lnTo>
                      <a:pt x="353155" y="372200"/>
                    </a:lnTo>
                    <a:lnTo>
                      <a:pt x="218749" y="372200"/>
                    </a:lnTo>
                    <a:lnTo>
                      <a:pt x="218749" y="642100"/>
                    </a:lnTo>
                    <a:cubicBezTo>
                      <a:pt x="218749" y="677289"/>
                      <a:pt x="225098" y="702229"/>
                      <a:pt x="237795" y="716921"/>
                    </a:cubicBezTo>
                    <a:cubicBezTo>
                      <a:pt x="250491" y="731613"/>
                      <a:pt x="270444" y="738959"/>
                      <a:pt x="297651" y="738959"/>
                    </a:cubicBezTo>
                    <a:cubicBezTo>
                      <a:pt x="304907" y="738959"/>
                      <a:pt x="314067" y="737417"/>
                      <a:pt x="325131" y="734334"/>
                    </a:cubicBezTo>
                    <a:cubicBezTo>
                      <a:pt x="336196" y="731250"/>
                      <a:pt x="345537" y="727169"/>
                      <a:pt x="353155" y="722090"/>
                    </a:cubicBezTo>
                    <a:lnTo>
                      <a:pt x="353155" y="822759"/>
                    </a:lnTo>
                    <a:cubicBezTo>
                      <a:pt x="348802" y="825298"/>
                      <a:pt x="342907" y="827656"/>
                      <a:pt x="335470" y="829833"/>
                    </a:cubicBezTo>
                    <a:cubicBezTo>
                      <a:pt x="328033" y="832009"/>
                      <a:pt x="319962" y="834005"/>
                      <a:pt x="311255" y="835818"/>
                    </a:cubicBezTo>
                    <a:cubicBezTo>
                      <a:pt x="302549" y="837632"/>
                      <a:pt x="293389" y="839083"/>
                      <a:pt x="283775" y="840172"/>
                    </a:cubicBezTo>
                    <a:cubicBezTo>
                      <a:pt x="274162" y="841260"/>
                      <a:pt x="265002" y="841804"/>
                      <a:pt x="256296" y="841804"/>
                    </a:cubicBezTo>
                    <a:cubicBezTo>
                      <a:pt x="200429" y="841804"/>
                      <a:pt x="159164" y="826658"/>
                      <a:pt x="132501" y="796367"/>
                    </a:cubicBezTo>
                    <a:cubicBezTo>
                      <a:pt x="105837" y="766076"/>
                      <a:pt x="92506" y="722453"/>
                      <a:pt x="92506" y="665499"/>
                    </a:cubicBezTo>
                    <a:lnTo>
                      <a:pt x="92506" y="372200"/>
                    </a:lnTo>
                    <a:lnTo>
                      <a:pt x="0" y="372200"/>
                    </a:lnTo>
                    <a:lnTo>
                      <a:pt x="0" y="270988"/>
                    </a:lnTo>
                    <a:lnTo>
                      <a:pt x="92506" y="270988"/>
                    </a:lnTo>
                    <a:lnTo>
                      <a:pt x="92506" y="142568"/>
                    </a:lnTo>
                    <a:close/>
                    <a:moveTo>
                      <a:pt x="1786240" y="3265"/>
                    </a:moveTo>
                    <a:lnTo>
                      <a:pt x="1911939" y="3265"/>
                    </a:lnTo>
                    <a:lnTo>
                      <a:pt x="1911939" y="828200"/>
                    </a:lnTo>
                    <a:lnTo>
                      <a:pt x="1786240" y="828200"/>
                    </a:lnTo>
                    <a:lnTo>
                      <a:pt x="1786240" y="741136"/>
                    </a:lnTo>
                    <a:lnTo>
                      <a:pt x="1784063" y="741136"/>
                    </a:lnTo>
                    <a:cubicBezTo>
                      <a:pt x="1774994" y="756372"/>
                      <a:pt x="1764564" y="770157"/>
                      <a:pt x="1752774" y="782491"/>
                    </a:cubicBezTo>
                    <a:cubicBezTo>
                      <a:pt x="1740984" y="794826"/>
                      <a:pt x="1727652" y="805346"/>
                      <a:pt x="1712779" y="814052"/>
                    </a:cubicBezTo>
                    <a:cubicBezTo>
                      <a:pt x="1697905" y="822759"/>
                      <a:pt x="1681218" y="829561"/>
                      <a:pt x="1662717" y="834458"/>
                    </a:cubicBezTo>
                    <a:cubicBezTo>
                      <a:pt x="1644216" y="839355"/>
                      <a:pt x="1623719" y="841804"/>
                      <a:pt x="1601228" y="841804"/>
                    </a:cubicBezTo>
                    <a:cubicBezTo>
                      <a:pt x="1568216" y="841804"/>
                      <a:pt x="1537652" y="835818"/>
                      <a:pt x="1509538" y="823847"/>
                    </a:cubicBezTo>
                    <a:cubicBezTo>
                      <a:pt x="1481423" y="811876"/>
                      <a:pt x="1457027" y="794100"/>
                      <a:pt x="1436349" y="770520"/>
                    </a:cubicBezTo>
                    <a:cubicBezTo>
                      <a:pt x="1415671" y="746940"/>
                      <a:pt x="1399528" y="717828"/>
                      <a:pt x="1387920" y="683184"/>
                    </a:cubicBezTo>
                    <a:cubicBezTo>
                      <a:pt x="1376311" y="648539"/>
                      <a:pt x="1370507" y="608544"/>
                      <a:pt x="1370507" y="563198"/>
                    </a:cubicBezTo>
                    <a:cubicBezTo>
                      <a:pt x="1370507" y="516763"/>
                      <a:pt x="1376583" y="474682"/>
                      <a:pt x="1388736" y="436954"/>
                    </a:cubicBezTo>
                    <a:cubicBezTo>
                      <a:pt x="1400889" y="399226"/>
                      <a:pt x="1418120" y="367031"/>
                      <a:pt x="1440430" y="340367"/>
                    </a:cubicBezTo>
                    <a:cubicBezTo>
                      <a:pt x="1462741" y="313704"/>
                      <a:pt x="1489586" y="293207"/>
                      <a:pt x="1520965" y="278878"/>
                    </a:cubicBezTo>
                    <a:cubicBezTo>
                      <a:pt x="1552345" y="264549"/>
                      <a:pt x="1587261" y="257384"/>
                      <a:pt x="1625714" y="257384"/>
                    </a:cubicBezTo>
                    <a:cubicBezTo>
                      <a:pt x="1645304" y="257384"/>
                      <a:pt x="1663261" y="259470"/>
                      <a:pt x="1679586" y="263642"/>
                    </a:cubicBezTo>
                    <a:cubicBezTo>
                      <a:pt x="1695910" y="267813"/>
                      <a:pt x="1710602" y="273618"/>
                      <a:pt x="1723662" y="281055"/>
                    </a:cubicBezTo>
                    <a:cubicBezTo>
                      <a:pt x="1736722" y="288491"/>
                      <a:pt x="1748330" y="297288"/>
                      <a:pt x="1758488" y="307446"/>
                    </a:cubicBezTo>
                    <a:cubicBezTo>
                      <a:pt x="1768645" y="317603"/>
                      <a:pt x="1777170" y="328487"/>
                      <a:pt x="1784063" y="340095"/>
                    </a:cubicBezTo>
                    <a:lnTo>
                      <a:pt x="1786240" y="340095"/>
                    </a:lnTo>
                    <a:close/>
                    <a:moveTo>
                      <a:pt x="2152347" y="0"/>
                    </a:moveTo>
                    <a:cubicBezTo>
                      <a:pt x="2163230" y="0"/>
                      <a:pt x="2173388" y="1904"/>
                      <a:pt x="2182820" y="5713"/>
                    </a:cubicBezTo>
                    <a:cubicBezTo>
                      <a:pt x="2192252" y="9522"/>
                      <a:pt x="2200414" y="14782"/>
                      <a:pt x="2207307" y="21494"/>
                    </a:cubicBezTo>
                    <a:cubicBezTo>
                      <a:pt x="2214200" y="28205"/>
                      <a:pt x="2219641" y="36004"/>
                      <a:pt x="2223631" y="44892"/>
                    </a:cubicBezTo>
                    <a:cubicBezTo>
                      <a:pt x="2227622" y="53780"/>
                      <a:pt x="2229617" y="63484"/>
                      <a:pt x="2229617" y="74004"/>
                    </a:cubicBezTo>
                    <a:cubicBezTo>
                      <a:pt x="2229617" y="83799"/>
                      <a:pt x="2227713" y="93140"/>
                      <a:pt x="2223903" y="102028"/>
                    </a:cubicBezTo>
                    <a:cubicBezTo>
                      <a:pt x="2220094" y="110916"/>
                      <a:pt x="2214744" y="118625"/>
                      <a:pt x="2207851" y="125155"/>
                    </a:cubicBezTo>
                    <a:cubicBezTo>
                      <a:pt x="2200958" y="131685"/>
                      <a:pt x="2192796" y="136854"/>
                      <a:pt x="2183364" y="140663"/>
                    </a:cubicBezTo>
                    <a:cubicBezTo>
                      <a:pt x="2173932" y="144472"/>
                      <a:pt x="2163593" y="146377"/>
                      <a:pt x="2152347" y="146377"/>
                    </a:cubicBezTo>
                    <a:cubicBezTo>
                      <a:pt x="2141464" y="146377"/>
                      <a:pt x="2131307" y="144472"/>
                      <a:pt x="2121875" y="140663"/>
                    </a:cubicBezTo>
                    <a:cubicBezTo>
                      <a:pt x="2112443" y="136854"/>
                      <a:pt x="2104281" y="131685"/>
                      <a:pt x="2097388" y="125155"/>
                    </a:cubicBezTo>
                    <a:cubicBezTo>
                      <a:pt x="2090495" y="118625"/>
                      <a:pt x="2085144" y="110916"/>
                      <a:pt x="2081335" y="102028"/>
                    </a:cubicBezTo>
                    <a:cubicBezTo>
                      <a:pt x="2077526" y="93140"/>
                      <a:pt x="2075622" y="83799"/>
                      <a:pt x="2075622" y="74004"/>
                    </a:cubicBezTo>
                    <a:cubicBezTo>
                      <a:pt x="2075622" y="63484"/>
                      <a:pt x="2077617" y="53689"/>
                      <a:pt x="2081607" y="44620"/>
                    </a:cubicBezTo>
                    <a:cubicBezTo>
                      <a:pt x="2085598" y="35551"/>
                      <a:pt x="2091039" y="27751"/>
                      <a:pt x="2097932" y="21222"/>
                    </a:cubicBezTo>
                    <a:cubicBezTo>
                      <a:pt x="2104825" y="14692"/>
                      <a:pt x="2112896" y="9522"/>
                      <a:pt x="2122147" y="5713"/>
                    </a:cubicBezTo>
                    <a:cubicBezTo>
                      <a:pt x="2131397" y="1904"/>
                      <a:pt x="2141464" y="0"/>
                      <a:pt x="2152347" y="0"/>
                    </a:cubicBezTo>
                    <a:close/>
                    <a:moveTo>
                      <a:pt x="533097" y="0"/>
                    </a:moveTo>
                    <a:cubicBezTo>
                      <a:pt x="543980" y="0"/>
                      <a:pt x="554138" y="1904"/>
                      <a:pt x="563570" y="5713"/>
                    </a:cubicBezTo>
                    <a:cubicBezTo>
                      <a:pt x="573002" y="9522"/>
                      <a:pt x="581164" y="14782"/>
                      <a:pt x="588057" y="21494"/>
                    </a:cubicBezTo>
                    <a:cubicBezTo>
                      <a:pt x="594949" y="28205"/>
                      <a:pt x="600391" y="36004"/>
                      <a:pt x="604381" y="44892"/>
                    </a:cubicBezTo>
                    <a:cubicBezTo>
                      <a:pt x="608372" y="53780"/>
                      <a:pt x="610367" y="63484"/>
                      <a:pt x="610367" y="74004"/>
                    </a:cubicBezTo>
                    <a:cubicBezTo>
                      <a:pt x="610367" y="83799"/>
                      <a:pt x="608463" y="93140"/>
                      <a:pt x="604653" y="102028"/>
                    </a:cubicBezTo>
                    <a:cubicBezTo>
                      <a:pt x="600844" y="110916"/>
                      <a:pt x="595494" y="118625"/>
                      <a:pt x="588601" y="125155"/>
                    </a:cubicBezTo>
                    <a:cubicBezTo>
                      <a:pt x="581708" y="131685"/>
                      <a:pt x="573546" y="136854"/>
                      <a:pt x="564114" y="140663"/>
                    </a:cubicBezTo>
                    <a:cubicBezTo>
                      <a:pt x="554682" y="144472"/>
                      <a:pt x="544343" y="146377"/>
                      <a:pt x="533097" y="146377"/>
                    </a:cubicBezTo>
                    <a:cubicBezTo>
                      <a:pt x="522214" y="146377"/>
                      <a:pt x="512057" y="144472"/>
                      <a:pt x="502625" y="140663"/>
                    </a:cubicBezTo>
                    <a:cubicBezTo>
                      <a:pt x="493193" y="136854"/>
                      <a:pt x="485031" y="131685"/>
                      <a:pt x="478138" y="125155"/>
                    </a:cubicBezTo>
                    <a:cubicBezTo>
                      <a:pt x="471245" y="118625"/>
                      <a:pt x="465895" y="110916"/>
                      <a:pt x="462085" y="102028"/>
                    </a:cubicBezTo>
                    <a:cubicBezTo>
                      <a:pt x="458276" y="93140"/>
                      <a:pt x="456372" y="83799"/>
                      <a:pt x="456372" y="74004"/>
                    </a:cubicBezTo>
                    <a:cubicBezTo>
                      <a:pt x="456372" y="63484"/>
                      <a:pt x="458367" y="53689"/>
                      <a:pt x="462358" y="44620"/>
                    </a:cubicBezTo>
                    <a:cubicBezTo>
                      <a:pt x="466348" y="35551"/>
                      <a:pt x="471790" y="27751"/>
                      <a:pt x="478682" y="21222"/>
                    </a:cubicBezTo>
                    <a:cubicBezTo>
                      <a:pt x="485575" y="14692"/>
                      <a:pt x="493646" y="9522"/>
                      <a:pt x="502897" y="5713"/>
                    </a:cubicBezTo>
                    <a:cubicBezTo>
                      <a:pt x="512148" y="1904"/>
                      <a:pt x="522214" y="0"/>
                      <a:pt x="533097" y="0"/>
                    </a:cubicBezTo>
                    <a:close/>
                  </a:path>
                </a:pathLst>
              </a:cu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5945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 stuff</a:t>
            </a:r>
            <a:endParaRPr lang="en-US" dirty="0"/>
          </a:p>
        </p:txBody>
      </p:sp>
      <p:sp>
        <p:nvSpPr>
          <p:cNvPr id="3" name="Content Placeholder 2"/>
          <p:cNvSpPr>
            <a:spLocks noGrp="1"/>
          </p:cNvSpPr>
          <p:nvPr>
            <p:ph idx="1"/>
          </p:nvPr>
        </p:nvSpPr>
        <p:spPr/>
        <p:txBody>
          <a:bodyPr/>
          <a:lstStyle/>
          <a:p>
            <a:r>
              <a:rPr lang="en-US" dirty="0" smtClean="0"/>
              <a:t>We’ll figure the network out as we go:</a:t>
            </a:r>
          </a:p>
          <a:p>
            <a:pPr lvl="1"/>
            <a:r>
              <a:rPr lang="en-US" dirty="0" smtClean="0"/>
              <a:t>For now, you can connect to the </a:t>
            </a:r>
            <a:r>
              <a:rPr lang="en-US" dirty="0" err="1" smtClean="0"/>
              <a:t>WiFi</a:t>
            </a:r>
            <a:r>
              <a:rPr lang="en-US" dirty="0" smtClean="0"/>
              <a:t> :</a:t>
            </a:r>
          </a:p>
          <a:p>
            <a:pPr lvl="2"/>
            <a:r>
              <a:rPr lang="en-US" dirty="0" smtClean="0"/>
              <a:t>SSID </a:t>
            </a:r>
            <a:r>
              <a:rPr lang="en-US" b="1" dirty="0" err="1" smtClean="0"/>
              <a:t>msiotcamp</a:t>
            </a:r>
            <a:endParaRPr lang="en-US" b="1" dirty="0" smtClean="0"/>
          </a:p>
          <a:p>
            <a:pPr lvl="2"/>
            <a:r>
              <a:rPr lang="en-US" dirty="0" smtClean="0"/>
              <a:t>PWD	</a:t>
            </a:r>
            <a:r>
              <a:rPr lang="en-US" b="1" dirty="0" err="1" smtClean="0"/>
              <a:t>msiotcamp</a:t>
            </a:r>
            <a:endParaRPr lang="en-US" b="1" dirty="0" smtClean="0"/>
          </a:p>
          <a:p>
            <a:pPr lvl="1"/>
            <a:r>
              <a:rPr lang="en-US" dirty="0" smtClean="0"/>
              <a:t>Or you can plug into an Ethernet cable</a:t>
            </a:r>
          </a:p>
          <a:p>
            <a:pPr lvl="1"/>
            <a:r>
              <a:rPr lang="en-US" dirty="0" smtClean="0"/>
              <a:t>You may have to change your connection when we get into the labs</a:t>
            </a:r>
          </a:p>
          <a:p>
            <a:pPr lvl="1"/>
            <a:endParaRPr lang="en-US" dirty="0"/>
          </a:p>
          <a:p>
            <a:r>
              <a:rPr lang="en-US" dirty="0" smtClean="0"/>
              <a:t>I have a site with notes, etc.  At</a:t>
            </a:r>
            <a:br>
              <a:rPr lang="en-US" dirty="0" smtClean="0"/>
            </a:br>
            <a:r>
              <a:rPr lang="en-US" dirty="0"/>
              <a:t/>
            </a:r>
            <a:br>
              <a:rPr lang="en-US" dirty="0"/>
            </a:br>
            <a:r>
              <a:rPr lang="en-US" dirty="0" smtClean="0">
                <a:hlinkClick r:id="rId2"/>
              </a:rPr>
              <a:t>http://aka.ms/iotcampsjc</a:t>
            </a:r>
            <a:r>
              <a:rPr lang="en-US" dirty="0" smtClean="0"/>
              <a:t> </a:t>
            </a:r>
          </a:p>
        </p:txBody>
      </p:sp>
    </p:spTree>
    <p:extLst>
      <p:ext uri="{BB962C8B-B14F-4D97-AF65-F5344CB8AC3E}">
        <p14:creationId xmlns:p14="http://schemas.microsoft.com/office/powerpoint/2010/main" val="100088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l="623" t="8277" r="655" b="8488"/>
          <a:stretch/>
        </p:blipFill>
        <p:spPr>
          <a:xfrm>
            <a:off x="-11575" y="-11574"/>
            <a:ext cx="12211291" cy="6863788"/>
          </a:xfrm>
          <a:prstGeom prst="rect">
            <a:avLst/>
          </a:prstGeom>
        </p:spPr>
      </p:pic>
      <p:sp>
        <p:nvSpPr>
          <p:cNvPr id="2" name="Title 1"/>
          <p:cNvSpPr>
            <a:spLocks noGrp="1"/>
          </p:cNvSpPr>
          <p:nvPr>
            <p:ph type="title"/>
          </p:nvPr>
        </p:nvSpPr>
        <p:spPr/>
        <p:txBody>
          <a:bodyPr>
            <a:normAutofit/>
          </a:bodyPr>
          <a:lstStyle/>
          <a:p>
            <a:r>
              <a:rPr lang="en-US" sz="2800" dirty="0" smtClean="0">
                <a:solidFill>
                  <a:schemeClr val="bg1"/>
                </a:solidFill>
              </a:rPr>
              <a:t>3D printing &amp; milling</a:t>
            </a:r>
            <a:endParaRPr lang="en-US" sz="2800" dirty="0">
              <a:solidFill>
                <a:schemeClr val="bg1"/>
              </a:solidFill>
            </a:endParaRPr>
          </a:p>
        </p:txBody>
      </p:sp>
    </p:spTree>
    <p:extLst>
      <p:ext uri="{BB962C8B-B14F-4D97-AF65-F5344CB8AC3E}">
        <p14:creationId xmlns:p14="http://schemas.microsoft.com/office/powerpoint/2010/main" val="531439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Maker spaces, places and FAIRES</a:t>
            </a:r>
            <a:endParaRPr lang="en-US" dirty="0"/>
          </a:p>
        </p:txBody>
      </p:sp>
      <p:grpSp>
        <p:nvGrpSpPr>
          <p:cNvPr id="5" name="Group 4"/>
          <p:cNvGrpSpPr/>
          <p:nvPr/>
        </p:nvGrpSpPr>
        <p:grpSpPr>
          <a:xfrm>
            <a:off x="822961" y="1561862"/>
            <a:ext cx="10683240" cy="4252151"/>
            <a:chOff x="822960" y="1561862"/>
            <a:chExt cx="11430001" cy="4549377"/>
          </a:xfrm>
        </p:grpSpPr>
        <p:pic>
          <p:nvPicPr>
            <p:cNvPr id="1028" name="Picture 4" descr="C:\Users\BStateha\AppData\Local\Temp\SNAGHTML6a1c2e3.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 y="1561862"/>
              <a:ext cx="5715001" cy="45493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BStateha\AppData\Local\Temp\SNAGHTML6a0cc4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7961" y="1561862"/>
              <a:ext cx="5715000" cy="365915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6329680" y="5354320"/>
            <a:ext cx="5176521" cy="1200329"/>
          </a:xfrm>
          <a:prstGeom prst="rect">
            <a:avLst/>
          </a:prstGeom>
          <a:noFill/>
        </p:spPr>
        <p:txBody>
          <a:bodyPr wrap="square" rtlCol="0">
            <a:spAutoFit/>
          </a:bodyPr>
          <a:lstStyle/>
          <a:p>
            <a:r>
              <a:rPr lang="en-US" b="1" dirty="0" smtClean="0">
                <a:latin typeface="Segoe Light" panose="020B0302040504020203" pitchFamily="34" charset="0"/>
              </a:rPr>
              <a:t>Not just for adults!</a:t>
            </a:r>
            <a:r>
              <a:rPr lang="en-US" dirty="0" smtClean="0">
                <a:latin typeface="Segoe Light" panose="020B0302040504020203" pitchFamily="34" charset="0"/>
              </a:rPr>
              <a:t> Many of these places make significant efforts to educate kids from elementary school age and up.  Often this is made possible by STEM (or STEAM) grants.</a:t>
            </a:r>
            <a:endParaRPr lang="en-US" dirty="0">
              <a:latin typeface="Segoe Light" panose="020B0302040504020203" pitchFamily="34" charset="0"/>
            </a:endParaRPr>
          </a:p>
        </p:txBody>
      </p:sp>
    </p:spTree>
    <p:extLst>
      <p:ext uri="{BB962C8B-B14F-4D97-AF65-F5344CB8AC3E}">
        <p14:creationId xmlns:p14="http://schemas.microsoft.com/office/powerpoint/2010/main" val="3647081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Crowdfunding</a:t>
            </a:r>
            <a:endParaRPr lang="en-US" dirty="0"/>
          </a:p>
        </p:txBody>
      </p:sp>
      <p:pic>
        <p:nvPicPr>
          <p:cNvPr id="4" name="Picture 3">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t="34875" b="39223"/>
          <a:stretch/>
        </p:blipFill>
        <p:spPr>
          <a:xfrm>
            <a:off x="4670328" y="2667000"/>
            <a:ext cx="2851345" cy="355600"/>
          </a:xfrm>
          <a:prstGeom prst="rect">
            <a:avLst/>
          </a:prstGeom>
        </p:spPr>
      </p:pic>
      <p:sp>
        <p:nvSpPr>
          <p:cNvPr id="5" name="TextBox 4"/>
          <p:cNvSpPr txBox="1"/>
          <p:nvPr/>
        </p:nvSpPr>
        <p:spPr>
          <a:xfrm>
            <a:off x="4866080" y="3037258"/>
            <a:ext cx="2459841" cy="369332"/>
          </a:xfrm>
          <a:prstGeom prst="rect">
            <a:avLst/>
          </a:prstGeom>
          <a:noFill/>
        </p:spPr>
        <p:txBody>
          <a:bodyPr wrap="none" rtlCol="0">
            <a:spAutoFit/>
          </a:bodyPr>
          <a:lstStyle/>
          <a:p>
            <a:pPr algn="ctr"/>
            <a:r>
              <a:rPr lang="en-US" dirty="0" smtClean="0">
                <a:latin typeface="Segoe Light" panose="020B0302040504020203" pitchFamily="34" charset="0"/>
              </a:rPr>
              <a:t>Since starting in 2009….</a:t>
            </a:r>
            <a:endParaRPr lang="en-US" dirty="0">
              <a:latin typeface="Segoe Light" panose="020B0302040504020203" pitchFamily="34" charset="0"/>
            </a:endParaRPr>
          </a:p>
        </p:txBody>
      </p:sp>
      <p:sp>
        <p:nvSpPr>
          <p:cNvPr id="6" name="TextBox 5"/>
          <p:cNvSpPr txBox="1"/>
          <p:nvPr/>
        </p:nvSpPr>
        <p:spPr>
          <a:xfrm>
            <a:off x="4814592" y="3370448"/>
            <a:ext cx="2562817" cy="461665"/>
          </a:xfrm>
          <a:prstGeom prst="rect">
            <a:avLst/>
          </a:prstGeom>
          <a:noFill/>
        </p:spPr>
        <p:txBody>
          <a:bodyPr wrap="none" rtlCol="0">
            <a:spAutoFit/>
          </a:bodyPr>
          <a:lstStyle/>
          <a:p>
            <a:pPr algn="ctr"/>
            <a:r>
              <a:rPr lang="en-US" sz="2400" dirty="0" smtClean="0">
                <a:solidFill>
                  <a:srgbClr val="1E2D0B"/>
                </a:solidFill>
                <a:latin typeface="Cooper Black" panose="0208090404030B020404" pitchFamily="18" charset="0"/>
              </a:rPr>
              <a:t>48,000 Projects</a:t>
            </a:r>
            <a:endParaRPr lang="en-US" sz="2400" dirty="0">
              <a:solidFill>
                <a:srgbClr val="1E2D0B"/>
              </a:solidFill>
              <a:latin typeface="Cooper Black" panose="0208090404030B020404" pitchFamily="18" charset="0"/>
            </a:endParaRPr>
          </a:p>
        </p:txBody>
      </p:sp>
      <p:sp>
        <p:nvSpPr>
          <p:cNvPr id="7" name="TextBox 6"/>
          <p:cNvSpPr txBox="1"/>
          <p:nvPr/>
        </p:nvSpPr>
        <p:spPr>
          <a:xfrm>
            <a:off x="4497389" y="3795971"/>
            <a:ext cx="3197222" cy="523220"/>
          </a:xfrm>
          <a:prstGeom prst="rect">
            <a:avLst/>
          </a:prstGeom>
          <a:noFill/>
        </p:spPr>
        <p:txBody>
          <a:bodyPr wrap="none" rtlCol="0">
            <a:spAutoFit/>
          </a:bodyPr>
          <a:lstStyle/>
          <a:p>
            <a:pPr algn="ctr"/>
            <a:r>
              <a:rPr lang="en-US" sz="2800" dirty="0" smtClean="0">
                <a:solidFill>
                  <a:srgbClr val="3C5A14"/>
                </a:solidFill>
                <a:latin typeface="Cooper Black" panose="0208090404030B020404" pitchFamily="18" charset="0"/>
              </a:rPr>
              <a:t>4,800,000 People</a:t>
            </a:r>
            <a:endParaRPr lang="en-US" sz="2800" dirty="0">
              <a:solidFill>
                <a:srgbClr val="3C5A14"/>
              </a:solidFill>
              <a:latin typeface="Cooper Black" panose="0208090404030B020404" pitchFamily="18" charset="0"/>
            </a:endParaRPr>
          </a:p>
        </p:txBody>
      </p:sp>
      <p:sp>
        <p:nvSpPr>
          <p:cNvPr id="8" name="TextBox 7"/>
          <p:cNvSpPr txBox="1"/>
          <p:nvPr/>
        </p:nvSpPr>
        <p:spPr>
          <a:xfrm>
            <a:off x="3784630" y="4283049"/>
            <a:ext cx="4622740" cy="584775"/>
          </a:xfrm>
          <a:prstGeom prst="rect">
            <a:avLst/>
          </a:prstGeom>
          <a:noFill/>
        </p:spPr>
        <p:txBody>
          <a:bodyPr wrap="none" rtlCol="0">
            <a:spAutoFit/>
          </a:bodyPr>
          <a:lstStyle/>
          <a:p>
            <a:r>
              <a:rPr lang="en-US" sz="3200" dirty="0" smtClean="0">
                <a:solidFill>
                  <a:srgbClr val="5A871F"/>
                </a:solidFill>
                <a:latin typeface="Cooper Black" panose="0208090404030B020404" pitchFamily="18" charset="0"/>
              </a:rPr>
              <a:t>$777,000,000 Pledged</a:t>
            </a:r>
            <a:endParaRPr lang="en-US" sz="3200" dirty="0">
              <a:solidFill>
                <a:srgbClr val="5A871F"/>
              </a:solidFill>
              <a:latin typeface="Cooper Black" panose="0208090404030B020404" pitchFamily="18" charset="0"/>
            </a:endParaRPr>
          </a:p>
        </p:txBody>
      </p:sp>
      <p:sp>
        <p:nvSpPr>
          <p:cNvPr id="9" name="TextBox 8"/>
          <p:cNvSpPr txBox="1"/>
          <p:nvPr/>
        </p:nvSpPr>
        <p:spPr>
          <a:xfrm>
            <a:off x="2776341" y="4831682"/>
            <a:ext cx="6639318" cy="646331"/>
          </a:xfrm>
          <a:prstGeom prst="rect">
            <a:avLst/>
          </a:prstGeom>
          <a:noFill/>
        </p:spPr>
        <p:txBody>
          <a:bodyPr wrap="none" rtlCol="0">
            <a:spAutoFit/>
          </a:bodyPr>
          <a:lstStyle/>
          <a:p>
            <a:r>
              <a:rPr lang="en-US" sz="3600" dirty="0" smtClean="0">
                <a:solidFill>
                  <a:srgbClr val="78B329"/>
                </a:solidFill>
                <a:latin typeface="Cooper Black" panose="0208090404030B020404" pitchFamily="18" charset="0"/>
              </a:rPr>
              <a:t>44% Projects Reached Goal</a:t>
            </a:r>
            <a:endParaRPr lang="en-US" sz="3600" dirty="0">
              <a:solidFill>
                <a:srgbClr val="78B329"/>
              </a:solidFill>
              <a:latin typeface="Cooper Black" panose="0208090404030B020404" pitchFamily="18" charset="0"/>
            </a:endParaRPr>
          </a:p>
        </p:txBody>
      </p:sp>
      <p:sp>
        <p:nvSpPr>
          <p:cNvPr id="11" name="TextBox 10"/>
          <p:cNvSpPr txBox="1"/>
          <p:nvPr/>
        </p:nvSpPr>
        <p:spPr>
          <a:xfrm>
            <a:off x="2061145" y="5441869"/>
            <a:ext cx="8069710" cy="707886"/>
          </a:xfrm>
          <a:prstGeom prst="rect">
            <a:avLst/>
          </a:prstGeom>
          <a:noFill/>
        </p:spPr>
        <p:txBody>
          <a:bodyPr wrap="none" rtlCol="0">
            <a:spAutoFit/>
          </a:bodyPr>
          <a:lstStyle/>
          <a:p>
            <a:r>
              <a:rPr lang="en-US" sz="4000" dirty="0" smtClean="0">
                <a:solidFill>
                  <a:srgbClr val="95D340"/>
                </a:solidFill>
                <a:latin typeface="Cooper Black" panose="0208090404030B020404" pitchFamily="18" charset="0"/>
              </a:rPr>
              <a:t>$274,391,721 Collected in 2012</a:t>
            </a:r>
            <a:endParaRPr lang="en-US" sz="1200" dirty="0">
              <a:solidFill>
                <a:srgbClr val="95D340"/>
              </a:solidFill>
              <a:latin typeface="Cooper Black" panose="0208090404030B020404" pitchFamily="18" charset="0"/>
            </a:endParaRPr>
          </a:p>
        </p:txBody>
      </p:sp>
      <p:pic>
        <p:nvPicPr>
          <p:cNvPr id="13" name="Picture 12">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1280" y="2620638"/>
            <a:ext cx="1899920" cy="358610"/>
          </a:xfrm>
          <a:prstGeom prst="rect">
            <a:avLst/>
          </a:prstGeom>
        </p:spPr>
      </p:pic>
      <p:pic>
        <p:nvPicPr>
          <p:cNvPr id="15" name="Picture 14">
            <a:hlinkClick r:id="rId6"/>
          </p:cNvPr>
          <p:cNvPicPr>
            <a:picLocks noChangeAspect="1"/>
          </p:cNvPicPr>
          <p:nvPr/>
        </p:nvPicPr>
        <p:blipFill rotWithShape="1">
          <a:blip r:embed="rId7">
            <a:extLst>
              <a:ext uri="{28A0092B-C50C-407E-A947-70E740481C1C}">
                <a14:useLocalDpi xmlns:a14="http://schemas.microsoft.com/office/drawing/2010/main" val="0"/>
              </a:ext>
            </a:extLst>
          </a:blip>
          <a:srcRect l="12200" t="35511" r="20900" b="49022"/>
          <a:stretch/>
        </p:blipFill>
        <p:spPr>
          <a:xfrm>
            <a:off x="8940800" y="2700199"/>
            <a:ext cx="2145792" cy="279049"/>
          </a:xfrm>
          <a:prstGeom prst="rect">
            <a:avLst/>
          </a:prstGeom>
        </p:spPr>
      </p:pic>
      <p:pic>
        <p:nvPicPr>
          <p:cNvPr id="16" name="Picture 15">
            <a:hlinkClick r:id="rId8"/>
          </p:cNvPr>
          <p:cNvPicPr>
            <a:picLocks noChangeAspect="1"/>
          </p:cNvPicPr>
          <p:nvPr/>
        </p:nvPicPr>
        <p:blipFill rotWithShape="1">
          <a:blip r:embed="rId9">
            <a:extLst>
              <a:ext uri="{28A0092B-C50C-407E-A947-70E740481C1C}">
                <a14:useLocalDpi xmlns:a14="http://schemas.microsoft.com/office/drawing/2010/main" val="0"/>
              </a:ext>
            </a:extLst>
          </a:blip>
          <a:srcRect t="29040" b="28080"/>
          <a:stretch/>
        </p:blipFill>
        <p:spPr>
          <a:xfrm>
            <a:off x="1351280" y="3327833"/>
            <a:ext cx="1899920" cy="509179"/>
          </a:xfrm>
          <a:prstGeom prst="rect">
            <a:avLst/>
          </a:prstGeom>
        </p:spPr>
      </p:pic>
      <p:grpSp>
        <p:nvGrpSpPr>
          <p:cNvPr id="19" name="Group 18"/>
          <p:cNvGrpSpPr/>
          <p:nvPr/>
        </p:nvGrpSpPr>
        <p:grpSpPr>
          <a:xfrm>
            <a:off x="9038681" y="3298294"/>
            <a:ext cx="1950030" cy="568257"/>
            <a:chOff x="-1634124" y="830881"/>
            <a:chExt cx="13980895" cy="4074160"/>
          </a:xfrm>
        </p:grpSpPr>
        <p:pic>
          <p:nvPicPr>
            <p:cNvPr id="17" name="Picture 16">
              <a:hlinkClick r:id="rId10"/>
            </p:cNvPr>
            <p:cNvPicPr>
              <a:picLocks noChangeAspect="1"/>
            </p:cNvPicPr>
            <p:nvPr/>
          </p:nvPicPr>
          <p:blipFill rotWithShape="1">
            <a:blip r:embed="rId11" cstate="print">
              <a:extLst>
                <a:ext uri="{28A0092B-C50C-407E-A947-70E740481C1C}">
                  <a14:useLocalDpi xmlns:a14="http://schemas.microsoft.com/office/drawing/2010/main" val="0"/>
                </a:ext>
              </a:extLst>
            </a:blip>
            <a:srcRect t="70253"/>
            <a:stretch/>
          </p:blipFill>
          <p:spPr>
            <a:xfrm>
              <a:off x="2950124" y="1847944"/>
              <a:ext cx="9396647" cy="2040034"/>
            </a:xfrm>
            <a:prstGeom prst="rect">
              <a:avLst/>
            </a:prstGeom>
          </p:spPr>
        </p:pic>
        <p:pic>
          <p:nvPicPr>
            <p:cNvPr id="18" name="Picture 17">
              <a:hlinkClick r:id="rId10"/>
            </p:cNvPr>
            <p:cNvPicPr>
              <a:picLocks noChangeAspect="1"/>
            </p:cNvPicPr>
            <p:nvPr/>
          </p:nvPicPr>
          <p:blipFill rotWithShape="1">
            <a:blip r:embed="rId11" cstate="print">
              <a:extLst>
                <a:ext uri="{28A0092B-C50C-407E-A947-70E740481C1C}">
                  <a14:useLocalDpi xmlns:a14="http://schemas.microsoft.com/office/drawing/2010/main" val="0"/>
                </a:ext>
              </a:extLst>
            </a:blip>
            <a:srcRect l="29852" t="-214" r="21709" b="40805"/>
            <a:stretch/>
          </p:blipFill>
          <p:spPr>
            <a:xfrm>
              <a:off x="-1634124" y="830881"/>
              <a:ext cx="4551680" cy="4074160"/>
            </a:xfrm>
            <a:prstGeom prst="rect">
              <a:avLst/>
            </a:prstGeom>
          </p:spPr>
        </p:pic>
      </p:grpSp>
      <p:sp>
        <p:nvSpPr>
          <p:cNvPr id="20" name="TextBox 19"/>
          <p:cNvSpPr txBox="1"/>
          <p:nvPr/>
        </p:nvSpPr>
        <p:spPr>
          <a:xfrm>
            <a:off x="0" y="6488668"/>
            <a:ext cx="1898661" cy="338554"/>
          </a:xfrm>
          <a:prstGeom prst="rect">
            <a:avLst/>
          </a:prstGeom>
          <a:noFill/>
        </p:spPr>
        <p:txBody>
          <a:bodyPr wrap="none" rtlCol="0">
            <a:spAutoFit/>
          </a:bodyPr>
          <a:lstStyle/>
          <a:p>
            <a:r>
              <a:rPr lang="en-US" sz="1600" dirty="0"/>
              <a:t>Source: </a:t>
            </a:r>
            <a:r>
              <a:rPr lang="en-US" sz="1600" dirty="0" err="1" smtClean="0">
                <a:hlinkClick r:id="rId12"/>
              </a:rPr>
              <a:t>Kickstarter</a:t>
            </a:r>
            <a:endParaRPr lang="en-US" sz="1600" dirty="0"/>
          </a:p>
        </p:txBody>
      </p:sp>
    </p:spTree>
    <p:extLst>
      <p:ext uri="{BB962C8B-B14F-4D97-AF65-F5344CB8AC3E}">
        <p14:creationId xmlns:p14="http://schemas.microsoft.com/office/powerpoint/2010/main" val="7899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172308" y="1895182"/>
            <a:ext cx="3319793" cy="4020706"/>
            <a:chOff x="785308" y="1016971"/>
            <a:chExt cx="3679321" cy="445614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a:off x="2897866" y="2987835"/>
              <a:ext cx="329738" cy="874905"/>
            </a:xfrm>
            <a:prstGeom prst="rect">
              <a:avLst/>
            </a:prstGeom>
            <a:ln w="12700">
              <a:noFill/>
            </a:ln>
          </p:spPr>
        </p:pic>
        <p:grpSp>
          <p:nvGrpSpPr>
            <p:cNvPr id="56" name="Group 55"/>
            <p:cNvGrpSpPr/>
            <p:nvPr/>
          </p:nvGrpSpPr>
          <p:grpSpPr>
            <a:xfrm>
              <a:off x="785308" y="1016971"/>
              <a:ext cx="3679321" cy="4456140"/>
              <a:chOff x="785308" y="1016971"/>
              <a:chExt cx="3679321" cy="4456140"/>
            </a:xfrm>
          </p:grpSpPr>
          <p:sp>
            <p:nvSpPr>
              <p:cNvPr id="7" name="Freeform 6"/>
              <p:cNvSpPr/>
              <p:nvPr/>
            </p:nvSpPr>
            <p:spPr>
              <a:xfrm>
                <a:off x="785308" y="2295861"/>
                <a:ext cx="1493520" cy="3154680"/>
              </a:xfrm>
              <a:custGeom>
                <a:avLst/>
                <a:gdLst>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6" fmla="*/ 1493520 w 1493520"/>
                  <a:gd name="connsiteY6"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3520" h="3154680">
                    <a:moveTo>
                      <a:pt x="0" y="3154680"/>
                    </a:moveTo>
                    <a:lnTo>
                      <a:pt x="0" y="3078480"/>
                    </a:lnTo>
                    <a:cubicBezTo>
                      <a:pt x="264160" y="2560320"/>
                      <a:pt x="193040" y="2438400"/>
                      <a:pt x="289560" y="2118360"/>
                    </a:cubicBezTo>
                    <a:cubicBezTo>
                      <a:pt x="365760" y="1823720"/>
                      <a:pt x="320040" y="1529080"/>
                      <a:pt x="335280" y="1234440"/>
                    </a:cubicBezTo>
                    <a:cubicBezTo>
                      <a:pt x="391160" y="619760"/>
                      <a:pt x="599440" y="523240"/>
                      <a:pt x="1005840" y="487680"/>
                    </a:cubicBezTo>
                    <a:cubicBezTo>
                      <a:pt x="1244600" y="477520"/>
                      <a:pt x="1468120" y="391160"/>
                      <a:pt x="1493520" y="0"/>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H="1">
                <a:off x="2971109" y="2295861"/>
                <a:ext cx="1493520" cy="3154680"/>
              </a:xfrm>
              <a:custGeom>
                <a:avLst/>
                <a:gdLst>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6" fmla="*/ 1493520 w 1493520"/>
                  <a:gd name="connsiteY6"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3520" h="3154680">
                    <a:moveTo>
                      <a:pt x="0" y="3154680"/>
                    </a:moveTo>
                    <a:lnTo>
                      <a:pt x="0" y="3078480"/>
                    </a:lnTo>
                    <a:cubicBezTo>
                      <a:pt x="264160" y="2560320"/>
                      <a:pt x="193040" y="2438400"/>
                      <a:pt x="289560" y="2118360"/>
                    </a:cubicBezTo>
                    <a:cubicBezTo>
                      <a:pt x="365760" y="1823720"/>
                      <a:pt x="320040" y="1529080"/>
                      <a:pt x="335280" y="1234440"/>
                    </a:cubicBezTo>
                    <a:cubicBezTo>
                      <a:pt x="391160" y="619760"/>
                      <a:pt x="599440" y="523240"/>
                      <a:pt x="1005840" y="487680"/>
                    </a:cubicBezTo>
                    <a:cubicBezTo>
                      <a:pt x="1244600" y="477520"/>
                      <a:pt x="1468120" y="391160"/>
                      <a:pt x="1493520" y="0"/>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05133" y="4599150"/>
                <a:ext cx="319072" cy="873961"/>
              </a:xfrm>
              <a:custGeom>
                <a:avLst/>
                <a:gdLst>
                  <a:gd name="connsiteX0" fmla="*/ 0 w 312517"/>
                  <a:gd name="connsiteY0" fmla="*/ 844952 h 879676"/>
                  <a:gd name="connsiteX1" fmla="*/ 0 w 312517"/>
                  <a:gd name="connsiteY1" fmla="*/ 844952 h 879676"/>
                  <a:gd name="connsiteX2" fmla="*/ 57874 w 312517"/>
                  <a:gd name="connsiteY2" fmla="*/ 717630 h 879676"/>
                  <a:gd name="connsiteX3" fmla="*/ 69448 w 312517"/>
                  <a:gd name="connsiteY3" fmla="*/ 555584 h 879676"/>
                  <a:gd name="connsiteX4" fmla="*/ 69448 w 312517"/>
                  <a:gd name="connsiteY4" fmla="*/ 428263 h 879676"/>
                  <a:gd name="connsiteX5" fmla="*/ 243069 w 312517"/>
                  <a:gd name="connsiteY5" fmla="*/ 0 h 879676"/>
                  <a:gd name="connsiteX6" fmla="*/ 312517 w 312517"/>
                  <a:gd name="connsiteY6" fmla="*/ 289367 h 879676"/>
                  <a:gd name="connsiteX7" fmla="*/ 266218 w 312517"/>
                  <a:gd name="connsiteY7" fmla="*/ 879676 h 879676"/>
                  <a:gd name="connsiteX8" fmla="*/ 266218 w 312517"/>
                  <a:gd name="connsiteY8" fmla="*/ 879676 h 879676"/>
                  <a:gd name="connsiteX9" fmla="*/ 266218 w 312517"/>
                  <a:gd name="connsiteY9" fmla="*/ 879676 h 879676"/>
                  <a:gd name="connsiteX10" fmla="*/ 266218 w 312517"/>
                  <a:gd name="connsiteY10" fmla="*/ 879676 h 879676"/>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306223 w 312517"/>
                  <a:gd name="connsiteY9" fmla="*/ 887296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300508 w 312517"/>
                  <a:gd name="connsiteY8" fmla="*/ 87396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0" fmla="*/ 0 w 312517"/>
                  <a:gd name="connsiteY0" fmla="*/ 869717 h 940172"/>
                  <a:gd name="connsiteX1" fmla="*/ 0 w 312517"/>
                  <a:gd name="connsiteY1" fmla="*/ 869717 h 940172"/>
                  <a:gd name="connsiteX2" fmla="*/ 57874 w 312517"/>
                  <a:gd name="connsiteY2" fmla="*/ 742395 h 940172"/>
                  <a:gd name="connsiteX3" fmla="*/ 69448 w 312517"/>
                  <a:gd name="connsiteY3" fmla="*/ 453028 h 940172"/>
                  <a:gd name="connsiteX4" fmla="*/ 241164 w 312517"/>
                  <a:gd name="connsiteY4" fmla="*/ 0 h 940172"/>
                  <a:gd name="connsiteX5" fmla="*/ 312517 w 312517"/>
                  <a:gd name="connsiteY5" fmla="*/ 314132 h 940172"/>
                  <a:gd name="connsiteX6" fmla="*/ 266218 w 312517"/>
                  <a:gd name="connsiteY6" fmla="*/ 904441 h 940172"/>
                  <a:gd name="connsiteX7" fmla="*/ 294793 w 312517"/>
                  <a:gd name="connsiteY7" fmla="*/ 870151 h 940172"/>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0" fmla="*/ 0 w 312517"/>
                  <a:gd name="connsiteY0" fmla="*/ 869717 h 873961"/>
                  <a:gd name="connsiteX1" fmla="*/ 0 w 312517"/>
                  <a:gd name="connsiteY1" fmla="*/ 869717 h 873961"/>
                  <a:gd name="connsiteX2" fmla="*/ 57874 w 312517"/>
                  <a:gd name="connsiteY2" fmla="*/ 742395 h 873961"/>
                  <a:gd name="connsiteX3" fmla="*/ 69448 w 312517"/>
                  <a:gd name="connsiteY3" fmla="*/ 453028 h 873961"/>
                  <a:gd name="connsiteX4" fmla="*/ 241164 w 312517"/>
                  <a:gd name="connsiteY4" fmla="*/ 0 h 873961"/>
                  <a:gd name="connsiteX5" fmla="*/ 312517 w 312517"/>
                  <a:gd name="connsiteY5" fmla="*/ 314132 h 873961"/>
                  <a:gd name="connsiteX6" fmla="*/ 289078 w 312517"/>
                  <a:gd name="connsiteY6" fmla="*/ 873961 h 873961"/>
                  <a:gd name="connsiteX0" fmla="*/ 0 w 319072"/>
                  <a:gd name="connsiteY0" fmla="*/ 869717 h 873961"/>
                  <a:gd name="connsiteX1" fmla="*/ 0 w 319072"/>
                  <a:gd name="connsiteY1" fmla="*/ 869717 h 873961"/>
                  <a:gd name="connsiteX2" fmla="*/ 57874 w 319072"/>
                  <a:gd name="connsiteY2" fmla="*/ 742395 h 873961"/>
                  <a:gd name="connsiteX3" fmla="*/ 69448 w 319072"/>
                  <a:gd name="connsiteY3" fmla="*/ 453028 h 873961"/>
                  <a:gd name="connsiteX4" fmla="*/ 241164 w 319072"/>
                  <a:gd name="connsiteY4" fmla="*/ 0 h 873961"/>
                  <a:gd name="connsiteX5" fmla="*/ 312517 w 319072"/>
                  <a:gd name="connsiteY5" fmla="*/ 314132 h 873961"/>
                  <a:gd name="connsiteX6" fmla="*/ 289078 w 319072"/>
                  <a:gd name="connsiteY6" fmla="*/ 873961 h 8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72" h="873961">
                    <a:moveTo>
                      <a:pt x="0" y="869717"/>
                    </a:moveTo>
                    <a:lnTo>
                      <a:pt x="0" y="869717"/>
                    </a:lnTo>
                    <a:cubicBezTo>
                      <a:pt x="19291" y="827276"/>
                      <a:pt x="22234" y="829225"/>
                      <a:pt x="57874" y="742395"/>
                    </a:cubicBezTo>
                    <a:cubicBezTo>
                      <a:pt x="91111" y="661420"/>
                      <a:pt x="65590" y="549484"/>
                      <a:pt x="69448" y="453028"/>
                    </a:cubicBezTo>
                    <a:cubicBezTo>
                      <a:pt x="67632" y="378219"/>
                      <a:pt x="168685" y="149104"/>
                      <a:pt x="241164" y="0"/>
                    </a:cubicBezTo>
                    <a:lnTo>
                      <a:pt x="312517" y="314132"/>
                    </a:lnTo>
                    <a:cubicBezTo>
                      <a:pt x="335184" y="419462"/>
                      <a:pt x="292032" y="781291"/>
                      <a:pt x="289078" y="873961"/>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H="1">
                <a:off x="3523981" y="4599150"/>
                <a:ext cx="319072" cy="873961"/>
              </a:xfrm>
              <a:custGeom>
                <a:avLst/>
                <a:gdLst>
                  <a:gd name="connsiteX0" fmla="*/ 0 w 312517"/>
                  <a:gd name="connsiteY0" fmla="*/ 844952 h 879676"/>
                  <a:gd name="connsiteX1" fmla="*/ 0 w 312517"/>
                  <a:gd name="connsiteY1" fmla="*/ 844952 h 879676"/>
                  <a:gd name="connsiteX2" fmla="*/ 57874 w 312517"/>
                  <a:gd name="connsiteY2" fmla="*/ 717630 h 879676"/>
                  <a:gd name="connsiteX3" fmla="*/ 69448 w 312517"/>
                  <a:gd name="connsiteY3" fmla="*/ 555584 h 879676"/>
                  <a:gd name="connsiteX4" fmla="*/ 69448 w 312517"/>
                  <a:gd name="connsiteY4" fmla="*/ 428263 h 879676"/>
                  <a:gd name="connsiteX5" fmla="*/ 243069 w 312517"/>
                  <a:gd name="connsiteY5" fmla="*/ 0 h 879676"/>
                  <a:gd name="connsiteX6" fmla="*/ 312517 w 312517"/>
                  <a:gd name="connsiteY6" fmla="*/ 289367 h 879676"/>
                  <a:gd name="connsiteX7" fmla="*/ 266218 w 312517"/>
                  <a:gd name="connsiteY7" fmla="*/ 879676 h 879676"/>
                  <a:gd name="connsiteX8" fmla="*/ 266218 w 312517"/>
                  <a:gd name="connsiteY8" fmla="*/ 879676 h 879676"/>
                  <a:gd name="connsiteX9" fmla="*/ 266218 w 312517"/>
                  <a:gd name="connsiteY9" fmla="*/ 879676 h 879676"/>
                  <a:gd name="connsiteX10" fmla="*/ 266218 w 312517"/>
                  <a:gd name="connsiteY10" fmla="*/ 879676 h 879676"/>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306223 w 312517"/>
                  <a:gd name="connsiteY9" fmla="*/ 887296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300508 w 312517"/>
                  <a:gd name="connsiteY8" fmla="*/ 87396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0" fmla="*/ 0 w 312517"/>
                  <a:gd name="connsiteY0" fmla="*/ 869717 h 940172"/>
                  <a:gd name="connsiteX1" fmla="*/ 0 w 312517"/>
                  <a:gd name="connsiteY1" fmla="*/ 869717 h 940172"/>
                  <a:gd name="connsiteX2" fmla="*/ 57874 w 312517"/>
                  <a:gd name="connsiteY2" fmla="*/ 742395 h 940172"/>
                  <a:gd name="connsiteX3" fmla="*/ 69448 w 312517"/>
                  <a:gd name="connsiteY3" fmla="*/ 453028 h 940172"/>
                  <a:gd name="connsiteX4" fmla="*/ 241164 w 312517"/>
                  <a:gd name="connsiteY4" fmla="*/ 0 h 940172"/>
                  <a:gd name="connsiteX5" fmla="*/ 312517 w 312517"/>
                  <a:gd name="connsiteY5" fmla="*/ 314132 h 940172"/>
                  <a:gd name="connsiteX6" fmla="*/ 266218 w 312517"/>
                  <a:gd name="connsiteY6" fmla="*/ 904441 h 940172"/>
                  <a:gd name="connsiteX7" fmla="*/ 294793 w 312517"/>
                  <a:gd name="connsiteY7" fmla="*/ 870151 h 940172"/>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0" fmla="*/ 0 w 312517"/>
                  <a:gd name="connsiteY0" fmla="*/ 869717 h 873961"/>
                  <a:gd name="connsiteX1" fmla="*/ 0 w 312517"/>
                  <a:gd name="connsiteY1" fmla="*/ 869717 h 873961"/>
                  <a:gd name="connsiteX2" fmla="*/ 57874 w 312517"/>
                  <a:gd name="connsiteY2" fmla="*/ 742395 h 873961"/>
                  <a:gd name="connsiteX3" fmla="*/ 69448 w 312517"/>
                  <a:gd name="connsiteY3" fmla="*/ 453028 h 873961"/>
                  <a:gd name="connsiteX4" fmla="*/ 241164 w 312517"/>
                  <a:gd name="connsiteY4" fmla="*/ 0 h 873961"/>
                  <a:gd name="connsiteX5" fmla="*/ 312517 w 312517"/>
                  <a:gd name="connsiteY5" fmla="*/ 314132 h 873961"/>
                  <a:gd name="connsiteX6" fmla="*/ 289078 w 312517"/>
                  <a:gd name="connsiteY6" fmla="*/ 873961 h 873961"/>
                  <a:gd name="connsiteX0" fmla="*/ 0 w 319072"/>
                  <a:gd name="connsiteY0" fmla="*/ 869717 h 873961"/>
                  <a:gd name="connsiteX1" fmla="*/ 0 w 319072"/>
                  <a:gd name="connsiteY1" fmla="*/ 869717 h 873961"/>
                  <a:gd name="connsiteX2" fmla="*/ 57874 w 319072"/>
                  <a:gd name="connsiteY2" fmla="*/ 742395 h 873961"/>
                  <a:gd name="connsiteX3" fmla="*/ 69448 w 319072"/>
                  <a:gd name="connsiteY3" fmla="*/ 453028 h 873961"/>
                  <a:gd name="connsiteX4" fmla="*/ 241164 w 319072"/>
                  <a:gd name="connsiteY4" fmla="*/ 0 h 873961"/>
                  <a:gd name="connsiteX5" fmla="*/ 312517 w 319072"/>
                  <a:gd name="connsiteY5" fmla="*/ 314132 h 873961"/>
                  <a:gd name="connsiteX6" fmla="*/ 289078 w 319072"/>
                  <a:gd name="connsiteY6" fmla="*/ 873961 h 8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72" h="873961">
                    <a:moveTo>
                      <a:pt x="0" y="869717"/>
                    </a:moveTo>
                    <a:lnTo>
                      <a:pt x="0" y="869717"/>
                    </a:lnTo>
                    <a:cubicBezTo>
                      <a:pt x="19291" y="827276"/>
                      <a:pt x="22234" y="829225"/>
                      <a:pt x="57874" y="742395"/>
                    </a:cubicBezTo>
                    <a:cubicBezTo>
                      <a:pt x="91111" y="661420"/>
                      <a:pt x="65590" y="549484"/>
                      <a:pt x="69448" y="453028"/>
                    </a:cubicBezTo>
                    <a:cubicBezTo>
                      <a:pt x="67632" y="378219"/>
                      <a:pt x="168685" y="149104"/>
                      <a:pt x="241164" y="0"/>
                    </a:cubicBezTo>
                    <a:lnTo>
                      <a:pt x="312517" y="314132"/>
                    </a:lnTo>
                    <a:cubicBezTo>
                      <a:pt x="335184" y="419462"/>
                      <a:pt x="292032" y="781291"/>
                      <a:pt x="289078" y="873961"/>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2043822" y="1016971"/>
                <a:ext cx="1162106" cy="1539256"/>
                <a:chOff x="5419034" y="49530"/>
                <a:chExt cx="1112230" cy="1539256"/>
              </a:xfrm>
            </p:grpSpPr>
            <p:sp>
              <p:nvSpPr>
                <p:cNvPr id="12" name="Freeform 11"/>
                <p:cNvSpPr/>
                <p:nvPr/>
              </p:nvSpPr>
              <p:spPr>
                <a:xfrm>
                  <a:off x="5419034" y="49530"/>
                  <a:ext cx="570285" cy="1539256"/>
                </a:xfrm>
                <a:custGeom>
                  <a:avLst/>
                  <a:gdLst>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5" fmla="*/ 560070 w 567690"/>
                    <a:gd name="connsiteY5"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60"/>
                    <a:gd name="connsiteX1" fmla="*/ 166425 w 570285"/>
                    <a:gd name="connsiteY1" fmla="*/ 1059180 h 1539260"/>
                    <a:gd name="connsiteX2" fmla="*/ 2595 w 570285"/>
                    <a:gd name="connsiteY2" fmla="*/ 826770 h 1539260"/>
                    <a:gd name="connsiteX3" fmla="*/ 52125 w 570285"/>
                    <a:gd name="connsiteY3" fmla="*/ 617220 h 1539260"/>
                    <a:gd name="connsiteX4" fmla="*/ 562665 w 570285"/>
                    <a:gd name="connsiteY4" fmla="*/ 0 h 1539260"/>
                    <a:gd name="connsiteX0" fmla="*/ 570285 w 570285"/>
                    <a:gd name="connsiteY0" fmla="*/ 1539240 h 1539256"/>
                    <a:gd name="connsiteX1" fmla="*/ 166425 w 570285"/>
                    <a:gd name="connsiteY1" fmla="*/ 1059180 h 1539256"/>
                    <a:gd name="connsiteX2" fmla="*/ 2595 w 570285"/>
                    <a:gd name="connsiteY2" fmla="*/ 826770 h 1539256"/>
                    <a:gd name="connsiteX3" fmla="*/ 52125 w 570285"/>
                    <a:gd name="connsiteY3" fmla="*/ 617220 h 1539256"/>
                    <a:gd name="connsiteX4" fmla="*/ 562665 w 570285"/>
                    <a:gd name="connsiteY4" fmla="*/ 0 h 153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285" h="1539256">
                      <a:moveTo>
                        <a:pt x="570285" y="1539240"/>
                      </a:moveTo>
                      <a:cubicBezTo>
                        <a:pt x="351845" y="1541780"/>
                        <a:pt x="161345" y="1247140"/>
                        <a:pt x="166425" y="1059180"/>
                      </a:cubicBezTo>
                      <a:cubicBezTo>
                        <a:pt x="25455" y="1057910"/>
                        <a:pt x="3865" y="881380"/>
                        <a:pt x="2595" y="826770"/>
                      </a:cubicBezTo>
                      <a:cubicBezTo>
                        <a:pt x="-7565" y="753110"/>
                        <a:pt x="12755" y="622300"/>
                        <a:pt x="52125" y="617220"/>
                      </a:cubicBezTo>
                      <a:cubicBezTo>
                        <a:pt x="39425" y="85090"/>
                        <a:pt x="190555" y="10160"/>
                        <a:pt x="562665" y="0"/>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H="1">
                  <a:off x="5960979" y="49530"/>
                  <a:ext cx="570285" cy="1539256"/>
                </a:xfrm>
                <a:custGeom>
                  <a:avLst/>
                  <a:gdLst>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5" fmla="*/ 560070 w 567690"/>
                    <a:gd name="connsiteY5"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60"/>
                    <a:gd name="connsiteX1" fmla="*/ 166425 w 570285"/>
                    <a:gd name="connsiteY1" fmla="*/ 1059180 h 1539260"/>
                    <a:gd name="connsiteX2" fmla="*/ 2595 w 570285"/>
                    <a:gd name="connsiteY2" fmla="*/ 826770 h 1539260"/>
                    <a:gd name="connsiteX3" fmla="*/ 52125 w 570285"/>
                    <a:gd name="connsiteY3" fmla="*/ 617220 h 1539260"/>
                    <a:gd name="connsiteX4" fmla="*/ 562665 w 570285"/>
                    <a:gd name="connsiteY4" fmla="*/ 0 h 1539260"/>
                    <a:gd name="connsiteX0" fmla="*/ 570285 w 570285"/>
                    <a:gd name="connsiteY0" fmla="*/ 1539240 h 1539256"/>
                    <a:gd name="connsiteX1" fmla="*/ 166425 w 570285"/>
                    <a:gd name="connsiteY1" fmla="*/ 1059180 h 1539256"/>
                    <a:gd name="connsiteX2" fmla="*/ 2595 w 570285"/>
                    <a:gd name="connsiteY2" fmla="*/ 826770 h 1539256"/>
                    <a:gd name="connsiteX3" fmla="*/ 52125 w 570285"/>
                    <a:gd name="connsiteY3" fmla="*/ 617220 h 1539256"/>
                    <a:gd name="connsiteX4" fmla="*/ 562665 w 570285"/>
                    <a:gd name="connsiteY4" fmla="*/ 0 h 153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285" h="1539256">
                      <a:moveTo>
                        <a:pt x="570285" y="1539240"/>
                      </a:moveTo>
                      <a:cubicBezTo>
                        <a:pt x="351845" y="1541780"/>
                        <a:pt x="161345" y="1247140"/>
                        <a:pt x="166425" y="1059180"/>
                      </a:cubicBezTo>
                      <a:cubicBezTo>
                        <a:pt x="25455" y="1057910"/>
                        <a:pt x="3865" y="881380"/>
                        <a:pt x="2595" y="826770"/>
                      </a:cubicBezTo>
                      <a:cubicBezTo>
                        <a:pt x="-7565" y="753110"/>
                        <a:pt x="12755" y="622300"/>
                        <a:pt x="52125" y="617220"/>
                      </a:cubicBezTo>
                      <a:cubicBezTo>
                        <a:pt x="39425" y="85090"/>
                        <a:pt x="190555" y="10160"/>
                        <a:pt x="562665" y="0"/>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607593" y="1087681"/>
            <a:ext cx="976816" cy="2591818"/>
          </a:xfrm>
          <a:prstGeom prst="rect">
            <a:avLst/>
          </a:prstGeom>
        </p:spPr>
      </p:pic>
      <p:sp>
        <p:nvSpPr>
          <p:cNvPr id="17" name="RSS Icon"/>
          <p:cNvSpPr>
            <a:spLocks noChangeAspect="1"/>
          </p:cNvSpPr>
          <p:nvPr/>
        </p:nvSpPr>
        <p:spPr>
          <a:xfrm rot="2700000" flipH="1">
            <a:off x="5625191" y="3821775"/>
            <a:ext cx="941618" cy="946056"/>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483808" y="4167358"/>
            <a:ext cx="1302270" cy="220334"/>
            <a:chOff x="3886200" y="5532120"/>
            <a:chExt cx="6035040" cy="1021080"/>
          </a:xfrm>
        </p:grpSpPr>
        <p:sp>
          <p:nvSpPr>
            <p:cNvPr id="58" name="Freeform 57"/>
            <p:cNvSpPr/>
            <p:nvPr/>
          </p:nvSpPr>
          <p:spPr>
            <a:xfrm>
              <a:off x="3886200" y="5532120"/>
              <a:ext cx="1508760" cy="1021080"/>
            </a:xfrm>
            <a:custGeom>
              <a:avLst/>
              <a:gdLst>
                <a:gd name="connsiteX0" fmla="*/ 0 w 1508760"/>
                <a:gd name="connsiteY0" fmla="*/ 762000 h 1021080"/>
                <a:gd name="connsiteX1" fmla="*/ 167640 w 1508760"/>
                <a:gd name="connsiteY1" fmla="*/ 701040 h 1021080"/>
                <a:gd name="connsiteX2" fmla="*/ 381000 w 1508760"/>
                <a:gd name="connsiteY2" fmla="*/ 533400 h 1021080"/>
                <a:gd name="connsiteX3" fmla="*/ 472440 w 1508760"/>
                <a:gd name="connsiteY3" fmla="*/ 807720 h 1021080"/>
                <a:gd name="connsiteX4" fmla="*/ 579120 w 1508760"/>
                <a:gd name="connsiteY4" fmla="*/ 777240 h 1021080"/>
                <a:gd name="connsiteX5" fmla="*/ 777240 w 1508760"/>
                <a:gd name="connsiteY5" fmla="*/ 746760 h 1021080"/>
                <a:gd name="connsiteX6" fmla="*/ 899160 w 1508760"/>
                <a:gd name="connsiteY6" fmla="*/ 731520 h 1021080"/>
                <a:gd name="connsiteX7" fmla="*/ 1051560 w 1508760"/>
                <a:gd name="connsiteY7" fmla="*/ 716280 h 1021080"/>
                <a:gd name="connsiteX8" fmla="*/ 1188720 w 1508760"/>
                <a:gd name="connsiteY8" fmla="*/ 685800 h 1021080"/>
                <a:gd name="connsiteX9" fmla="*/ 1310640 w 1508760"/>
                <a:gd name="connsiteY9" fmla="*/ 670560 h 1021080"/>
                <a:gd name="connsiteX10" fmla="*/ 1402080 w 1508760"/>
                <a:gd name="connsiteY10" fmla="*/ 0 h 1021080"/>
                <a:gd name="connsiteX11" fmla="*/ 1356360 w 1508760"/>
                <a:gd name="connsiteY11" fmla="*/ 1021080 h 1021080"/>
                <a:gd name="connsiteX12" fmla="*/ 1508760 w 1508760"/>
                <a:gd name="connsiteY12" fmla="*/ 762000 h 1021080"/>
                <a:gd name="connsiteX13" fmla="*/ 1508760 w 1508760"/>
                <a:gd name="connsiteY13" fmla="*/ 76200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8760" h="1021080">
                  <a:moveTo>
                    <a:pt x="0" y="762000"/>
                  </a:moveTo>
                  <a:lnTo>
                    <a:pt x="167640" y="701040"/>
                  </a:lnTo>
                  <a:lnTo>
                    <a:pt x="381000" y="533400"/>
                  </a:lnTo>
                  <a:lnTo>
                    <a:pt x="472440" y="807720"/>
                  </a:lnTo>
                  <a:lnTo>
                    <a:pt x="579120" y="777240"/>
                  </a:lnTo>
                  <a:lnTo>
                    <a:pt x="777240" y="746760"/>
                  </a:lnTo>
                  <a:lnTo>
                    <a:pt x="899160" y="731520"/>
                  </a:lnTo>
                  <a:lnTo>
                    <a:pt x="1051560" y="716280"/>
                  </a:lnTo>
                  <a:lnTo>
                    <a:pt x="1188720" y="685800"/>
                  </a:lnTo>
                  <a:lnTo>
                    <a:pt x="1310640" y="670560"/>
                  </a:lnTo>
                  <a:lnTo>
                    <a:pt x="1402080" y="0"/>
                  </a:lnTo>
                  <a:lnTo>
                    <a:pt x="1356360" y="1021080"/>
                  </a:lnTo>
                  <a:lnTo>
                    <a:pt x="1508760" y="762000"/>
                  </a:lnTo>
                  <a:lnTo>
                    <a:pt x="1508760" y="76200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5394960" y="5532120"/>
              <a:ext cx="1508760" cy="1021080"/>
            </a:xfrm>
            <a:custGeom>
              <a:avLst/>
              <a:gdLst>
                <a:gd name="connsiteX0" fmla="*/ 0 w 1508760"/>
                <a:gd name="connsiteY0" fmla="*/ 762000 h 1021080"/>
                <a:gd name="connsiteX1" fmla="*/ 167640 w 1508760"/>
                <a:gd name="connsiteY1" fmla="*/ 701040 h 1021080"/>
                <a:gd name="connsiteX2" fmla="*/ 381000 w 1508760"/>
                <a:gd name="connsiteY2" fmla="*/ 533400 h 1021080"/>
                <a:gd name="connsiteX3" fmla="*/ 472440 w 1508760"/>
                <a:gd name="connsiteY3" fmla="*/ 807720 h 1021080"/>
                <a:gd name="connsiteX4" fmla="*/ 579120 w 1508760"/>
                <a:gd name="connsiteY4" fmla="*/ 777240 h 1021080"/>
                <a:gd name="connsiteX5" fmla="*/ 777240 w 1508760"/>
                <a:gd name="connsiteY5" fmla="*/ 746760 h 1021080"/>
                <a:gd name="connsiteX6" fmla="*/ 899160 w 1508760"/>
                <a:gd name="connsiteY6" fmla="*/ 731520 h 1021080"/>
                <a:gd name="connsiteX7" fmla="*/ 1051560 w 1508760"/>
                <a:gd name="connsiteY7" fmla="*/ 716280 h 1021080"/>
                <a:gd name="connsiteX8" fmla="*/ 1188720 w 1508760"/>
                <a:gd name="connsiteY8" fmla="*/ 685800 h 1021080"/>
                <a:gd name="connsiteX9" fmla="*/ 1310640 w 1508760"/>
                <a:gd name="connsiteY9" fmla="*/ 670560 h 1021080"/>
                <a:gd name="connsiteX10" fmla="*/ 1402080 w 1508760"/>
                <a:gd name="connsiteY10" fmla="*/ 0 h 1021080"/>
                <a:gd name="connsiteX11" fmla="*/ 1356360 w 1508760"/>
                <a:gd name="connsiteY11" fmla="*/ 1021080 h 1021080"/>
                <a:gd name="connsiteX12" fmla="*/ 1508760 w 1508760"/>
                <a:gd name="connsiteY12" fmla="*/ 762000 h 1021080"/>
                <a:gd name="connsiteX13" fmla="*/ 1508760 w 1508760"/>
                <a:gd name="connsiteY13" fmla="*/ 76200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8760" h="1021080">
                  <a:moveTo>
                    <a:pt x="0" y="762000"/>
                  </a:moveTo>
                  <a:lnTo>
                    <a:pt x="167640" y="701040"/>
                  </a:lnTo>
                  <a:lnTo>
                    <a:pt x="381000" y="533400"/>
                  </a:lnTo>
                  <a:lnTo>
                    <a:pt x="472440" y="807720"/>
                  </a:lnTo>
                  <a:lnTo>
                    <a:pt x="579120" y="777240"/>
                  </a:lnTo>
                  <a:lnTo>
                    <a:pt x="777240" y="746760"/>
                  </a:lnTo>
                  <a:lnTo>
                    <a:pt x="899160" y="731520"/>
                  </a:lnTo>
                  <a:lnTo>
                    <a:pt x="1051560" y="716280"/>
                  </a:lnTo>
                  <a:lnTo>
                    <a:pt x="1188720" y="685800"/>
                  </a:lnTo>
                  <a:lnTo>
                    <a:pt x="1310640" y="670560"/>
                  </a:lnTo>
                  <a:lnTo>
                    <a:pt x="1402080" y="0"/>
                  </a:lnTo>
                  <a:lnTo>
                    <a:pt x="1356360" y="1021080"/>
                  </a:lnTo>
                  <a:lnTo>
                    <a:pt x="1508760" y="762000"/>
                  </a:lnTo>
                  <a:lnTo>
                    <a:pt x="1508760" y="76200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6903720" y="5532120"/>
              <a:ext cx="1508760" cy="1021080"/>
            </a:xfrm>
            <a:custGeom>
              <a:avLst/>
              <a:gdLst>
                <a:gd name="connsiteX0" fmla="*/ 0 w 1508760"/>
                <a:gd name="connsiteY0" fmla="*/ 762000 h 1021080"/>
                <a:gd name="connsiteX1" fmla="*/ 167640 w 1508760"/>
                <a:gd name="connsiteY1" fmla="*/ 701040 h 1021080"/>
                <a:gd name="connsiteX2" fmla="*/ 381000 w 1508760"/>
                <a:gd name="connsiteY2" fmla="*/ 533400 h 1021080"/>
                <a:gd name="connsiteX3" fmla="*/ 472440 w 1508760"/>
                <a:gd name="connsiteY3" fmla="*/ 807720 h 1021080"/>
                <a:gd name="connsiteX4" fmla="*/ 579120 w 1508760"/>
                <a:gd name="connsiteY4" fmla="*/ 777240 h 1021080"/>
                <a:gd name="connsiteX5" fmla="*/ 777240 w 1508760"/>
                <a:gd name="connsiteY5" fmla="*/ 746760 h 1021080"/>
                <a:gd name="connsiteX6" fmla="*/ 899160 w 1508760"/>
                <a:gd name="connsiteY6" fmla="*/ 731520 h 1021080"/>
                <a:gd name="connsiteX7" fmla="*/ 1051560 w 1508760"/>
                <a:gd name="connsiteY7" fmla="*/ 716280 h 1021080"/>
                <a:gd name="connsiteX8" fmla="*/ 1188720 w 1508760"/>
                <a:gd name="connsiteY8" fmla="*/ 685800 h 1021080"/>
                <a:gd name="connsiteX9" fmla="*/ 1310640 w 1508760"/>
                <a:gd name="connsiteY9" fmla="*/ 670560 h 1021080"/>
                <a:gd name="connsiteX10" fmla="*/ 1402080 w 1508760"/>
                <a:gd name="connsiteY10" fmla="*/ 0 h 1021080"/>
                <a:gd name="connsiteX11" fmla="*/ 1356360 w 1508760"/>
                <a:gd name="connsiteY11" fmla="*/ 1021080 h 1021080"/>
                <a:gd name="connsiteX12" fmla="*/ 1508760 w 1508760"/>
                <a:gd name="connsiteY12" fmla="*/ 762000 h 1021080"/>
                <a:gd name="connsiteX13" fmla="*/ 1508760 w 1508760"/>
                <a:gd name="connsiteY13" fmla="*/ 76200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8760" h="1021080">
                  <a:moveTo>
                    <a:pt x="0" y="762000"/>
                  </a:moveTo>
                  <a:lnTo>
                    <a:pt x="167640" y="701040"/>
                  </a:lnTo>
                  <a:lnTo>
                    <a:pt x="381000" y="533400"/>
                  </a:lnTo>
                  <a:lnTo>
                    <a:pt x="472440" y="807720"/>
                  </a:lnTo>
                  <a:lnTo>
                    <a:pt x="579120" y="777240"/>
                  </a:lnTo>
                  <a:lnTo>
                    <a:pt x="777240" y="746760"/>
                  </a:lnTo>
                  <a:lnTo>
                    <a:pt x="899160" y="731520"/>
                  </a:lnTo>
                  <a:lnTo>
                    <a:pt x="1051560" y="716280"/>
                  </a:lnTo>
                  <a:lnTo>
                    <a:pt x="1188720" y="685800"/>
                  </a:lnTo>
                  <a:lnTo>
                    <a:pt x="1310640" y="670560"/>
                  </a:lnTo>
                  <a:lnTo>
                    <a:pt x="1402080" y="0"/>
                  </a:lnTo>
                  <a:lnTo>
                    <a:pt x="1356360" y="1021080"/>
                  </a:lnTo>
                  <a:lnTo>
                    <a:pt x="1508760" y="762000"/>
                  </a:lnTo>
                  <a:lnTo>
                    <a:pt x="1508760" y="76200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8412480" y="5532120"/>
              <a:ext cx="1508760" cy="1021080"/>
            </a:xfrm>
            <a:custGeom>
              <a:avLst/>
              <a:gdLst>
                <a:gd name="connsiteX0" fmla="*/ 0 w 1508760"/>
                <a:gd name="connsiteY0" fmla="*/ 762000 h 1021080"/>
                <a:gd name="connsiteX1" fmla="*/ 167640 w 1508760"/>
                <a:gd name="connsiteY1" fmla="*/ 701040 h 1021080"/>
                <a:gd name="connsiteX2" fmla="*/ 381000 w 1508760"/>
                <a:gd name="connsiteY2" fmla="*/ 533400 h 1021080"/>
                <a:gd name="connsiteX3" fmla="*/ 472440 w 1508760"/>
                <a:gd name="connsiteY3" fmla="*/ 807720 h 1021080"/>
                <a:gd name="connsiteX4" fmla="*/ 579120 w 1508760"/>
                <a:gd name="connsiteY4" fmla="*/ 777240 h 1021080"/>
                <a:gd name="connsiteX5" fmla="*/ 777240 w 1508760"/>
                <a:gd name="connsiteY5" fmla="*/ 746760 h 1021080"/>
                <a:gd name="connsiteX6" fmla="*/ 899160 w 1508760"/>
                <a:gd name="connsiteY6" fmla="*/ 731520 h 1021080"/>
                <a:gd name="connsiteX7" fmla="*/ 1051560 w 1508760"/>
                <a:gd name="connsiteY7" fmla="*/ 716280 h 1021080"/>
                <a:gd name="connsiteX8" fmla="*/ 1188720 w 1508760"/>
                <a:gd name="connsiteY8" fmla="*/ 685800 h 1021080"/>
                <a:gd name="connsiteX9" fmla="*/ 1310640 w 1508760"/>
                <a:gd name="connsiteY9" fmla="*/ 670560 h 1021080"/>
                <a:gd name="connsiteX10" fmla="*/ 1402080 w 1508760"/>
                <a:gd name="connsiteY10" fmla="*/ 0 h 1021080"/>
                <a:gd name="connsiteX11" fmla="*/ 1356360 w 1508760"/>
                <a:gd name="connsiteY11" fmla="*/ 1021080 h 1021080"/>
                <a:gd name="connsiteX12" fmla="*/ 1508760 w 1508760"/>
                <a:gd name="connsiteY12" fmla="*/ 762000 h 1021080"/>
                <a:gd name="connsiteX13" fmla="*/ 1508760 w 1508760"/>
                <a:gd name="connsiteY13" fmla="*/ 76200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8760" h="1021080">
                  <a:moveTo>
                    <a:pt x="0" y="762000"/>
                  </a:moveTo>
                  <a:lnTo>
                    <a:pt x="167640" y="701040"/>
                  </a:lnTo>
                  <a:lnTo>
                    <a:pt x="381000" y="533400"/>
                  </a:lnTo>
                  <a:lnTo>
                    <a:pt x="472440" y="807720"/>
                  </a:lnTo>
                  <a:lnTo>
                    <a:pt x="579120" y="777240"/>
                  </a:lnTo>
                  <a:lnTo>
                    <a:pt x="777240" y="746760"/>
                  </a:lnTo>
                  <a:lnTo>
                    <a:pt x="899160" y="731520"/>
                  </a:lnTo>
                  <a:lnTo>
                    <a:pt x="1051560" y="716280"/>
                  </a:lnTo>
                  <a:lnTo>
                    <a:pt x="1188720" y="685800"/>
                  </a:lnTo>
                  <a:lnTo>
                    <a:pt x="1310640" y="670560"/>
                  </a:lnTo>
                  <a:lnTo>
                    <a:pt x="1402080" y="0"/>
                  </a:lnTo>
                  <a:lnTo>
                    <a:pt x="1356360" y="1021080"/>
                  </a:lnTo>
                  <a:lnTo>
                    <a:pt x="1508760" y="762000"/>
                  </a:lnTo>
                  <a:lnTo>
                    <a:pt x="1508760" y="76200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699899" y="1895182"/>
            <a:ext cx="3319793" cy="4094574"/>
            <a:chOff x="7873598" y="1016971"/>
            <a:chExt cx="3679321" cy="4538008"/>
          </a:xfrm>
        </p:grpSpPr>
        <p:grpSp>
          <p:nvGrpSpPr>
            <p:cNvPr id="18" name="Group 17"/>
            <p:cNvGrpSpPr/>
            <p:nvPr/>
          </p:nvGrpSpPr>
          <p:grpSpPr>
            <a:xfrm>
              <a:off x="7873598" y="1016971"/>
              <a:ext cx="3679321" cy="4456140"/>
              <a:chOff x="4160520" y="62230"/>
              <a:chExt cx="3679321" cy="4456140"/>
            </a:xfrm>
            <a:noFill/>
          </p:grpSpPr>
          <p:sp>
            <p:nvSpPr>
              <p:cNvPr id="21" name="Freeform 20"/>
              <p:cNvSpPr/>
              <p:nvPr/>
            </p:nvSpPr>
            <p:spPr>
              <a:xfrm flipH="1">
                <a:off x="6346321" y="1341120"/>
                <a:ext cx="1493520" cy="3154680"/>
              </a:xfrm>
              <a:custGeom>
                <a:avLst/>
                <a:gdLst>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6" fmla="*/ 1493520 w 1493520"/>
                  <a:gd name="connsiteY6"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3520" h="3154680">
                    <a:moveTo>
                      <a:pt x="0" y="3154680"/>
                    </a:moveTo>
                    <a:lnTo>
                      <a:pt x="0" y="3078480"/>
                    </a:lnTo>
                    <a:cubicBezTo>
                      <a:pt x="264160" y="2560320"/>
                      <a:pt x="193040" y="2438400"/>
                      <a:pt x="289560" y="2118360"/>
                    </a:cubicBezTo>
                    <a:cubicBezTo>
                      <a:pt x="365760" y="1823720"/>
                      <a:pt x="320040" y="1529080"/>
                      <a:pt x="335280" y="1234440"/>
                    </a:cubicBezTo>
                    <a:cubicBezTo>
                      <a:pt x="391160" y="619760"/>
                      <a:pt x="599440" y="523240"/>
                      <a:pt x="1005840" y="487680"/>
                    </a:cubicBezTo>
                    <a:cubicBezTo>
                      <a:pt x="1244600" y="477520"/>
                      <a:pt x="1468120" y="391160"/>
                      <a:pt x="1493520" y="0"/>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160520" y="1341120"/>
                <a:ext cx="1493520" cy="3154680"/>
              </a:xfrm>
              <a:custGeom>
                <a:avLst/>
                <a:gdLst>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6" fmla="*/ 1493520 w 1493520"/>
                  <a:gd name="connsiteY6"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3520" h="3154680">
                    <a:moveTo>
                      <a:pt x="0" y="3154680"/>
                    </a:moveTo>
                    <a:lnTo>
                      <a:pt x="0" y="3078480"/>
                    </a:lnTo>
                    <a:cubicBezTo>
                      <a:pt x="264160" y="2560320"/>
                      <a:pt x="193040" y="2438400"/>
                      <a:pt x="289560" y="2118360"/>
                    </a:cubicBezTo>
                    <a:cubicBezTo>
                      <a:pt x="365760" y="1823720"/>
                      <a:pt x="320040" y="1529080"/>
                      <a:pt x="335280" y="1234440"/>
                    </a:cubicBezTo>
                    <a:cubicBezTo>
                      <a:pt x="391160" y="619760"/>
                      <a:pt x="599440" y="523240"/>
                      <a:pt x="1005840" y="487680"/>
                    </a:cubicBezTo>
                    <a:cubicBezTo>
                      <a:pt x="1244600" y="477520"/>
                      <a:pt x="1468120" y="391160"/>
                      <a:pt x="1493520" y="0"/>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4780345" y="3644409"/>
                <a:ext cx="319072" cy="873961"/>
              </a:xfrm>
              <a:custGeom>
                <a:avLst/>
                <a:gdLst>
                  <a:gd name="connsiteX0" fmla="*/ 0 w 312517"/>
                  <a:gd name="connsiteY0" fmla="*/ 844952 h 879676"/>
                  <a:gd name="connsiteX1" fmla="*/ 0 w 312517"/>
                  <a:gd name="connsiteY1" fmla="*/ 844952 h 879676"/>
                  <a:gd name="connsiteX2" fmla="*/ 57874 w 312517"/>
                  <a:gd name="connsiteY2" fmla="*/ 717630 h 879676"/>
                  <a:gd name="connsiteX3" fmla="*/ 69448 w 312517"/>
                  <a:gd name="connsiteY3" fmla="*/ 555584 h 879676"/>
                  <a:gd name="connsiteX4" fmla="*/ 69448 w 312517"/>
                  <a:gd name="connsiteY4" fmla="*/ 428263 h 879676"/>
                  <a:gd name="connsiteX5" fmla="*/ 243069 w 312517"/>
                  <a:gd name="connsiteY5" fmla="*/ 0 h 879676"/>
                  <a:gd name="connsiteX6" fmla="*/ 312517 w 312517"/>
                  <a:gd name="connsiteY6" fmla="*/ 289367 h 879676"/>
                  <a:gd name="connsiteX7" fmla="*/ 266218 w 312517"/>
                  <a:gd name="connsiteY7" fmla="*/ 879676 h 879676"/>
                  <a:gd name="connsiteX8" fmla="*/ 266218 w 312517"/>
                  <a:gd name="connsiteY8" fmla="*/ 879676 h 879676"/>
                  <a:gd name="connsiteX9" fmla="*/ 266218 w 312517"/>
                  <a:gd name="connsiteY9" fmla="*/ 879676 h 879676"/>
                  <a:gd name="connsiteX10" fmla="*/ 266218 w 312517"/>
                  <a:gd name="connsiteY10" fmla="*/ 879676 h 879676"/>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306223 w 312517"/>
                  <a:gd name="connsiteY9" fmla="*/ 887296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300508 w 312517"/>
                  <a:gd name="connsiteY8" fmla="*/ 87396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0" fmla="*/ 0 w 312517"/>
                  <a:gd name="connsiteY0" fmla="*/ 869717 h 940172"/>
                  <a:gd name="connsiteX1" fmla="*/ 0 w 312517"/>
                  <a:gd name="connsiteY1" fmla="*/ 869717 h 940172"/>
                  <a:gd name="connsiteX2" fmla="*/ 57874 w 312517"/>
                  <a:gd name="connsiteY2" fmla="*/ 742395 h 940172"/>
                  <a:gd name="connsiteX3" fmla="*/ 69448 w 312517"/>
                  <a:gd name="connsiteY3" fmla="*/ 453028 h 940172"/>
                  <a:gd name="connsiteX4" fmla="*/ 241164 w 312517"/>
                  <a:gd name="connsiteY4" fmla="*/ 0 h 940172"/>
                  <a:gd name="connsiteX5" fmla="*/ 312517 w 312517"/>
                  <a:gd name="connsiteY5" fmla="*/ 314132 h 940172"/>
                  <a:gd name="connsiteX6" fmla="*/ 266218 w 312517"/>
                  <a:gd name="connsiteY6" fmla="*/ 904441 h 940172"/>
                  <a:gd name="connsiteX7" fmla="*/ 294793 w 312517"/>
                  <a:gd name="connsiteY7" fmla="*/ 870151 h 940172"/>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0" fmla="*/ 0 w 312517"/>
                  <a:gd name="connsiteY0" fmla="*/ 869717 h 873961"/>
                  <a:gd name="connsiteX1" fmla="*/ 0 w 312517"/>
                  <a:gd name="connsiteY1" fmla="*/ 869717 h 873961"/>
                  <a:gd name="connsiteX2" fmla="*/ 57874 w 312517"/>
                  <a:gd name="connsiteY2" fmla="*/ 742395 h 873961"/>
                  <a:gd name="connsiteX3" fmla="*/ 69448 w 312517"/>
                  <a:gd name="connsiteY3" fmla="*/ 453028 h 873961"/>
                  <a:gd name="connsiteX4" fmla="*/ 241164 w 312517"/>
                  <a:gd name="connsiteY4" fmla="*/ 0 h 873961"/>
                  <a:gd name="connsiteX5" fmla="*/ 312517 w 312517"/>
                  <a:gd name="connsiteY5" fmla="*/ 314132 h 873961"/>
                  <a:gd name="connsiteX6" fmla="*/ 289078 w 312517"/>
                  <a:gd name="connsiteY6" fmla="*/ 873961 h 873961"/>
                  <a:gd name="connsiteX0" fmla="*/ 0 w 319072"/>
                  <a:gd name="connsiteY0" fmla="*/ 869717 h 873961"/>
                  <a:gd name="connsiteX1" fmla="*/ 0 w 319072"/>
                  <a:gd name="connsiteY1" fmla="*/ 869717 h 873961"/>
                  <a:gd name="connsiteX2" fmla="*/ 57874 w 319072"/>
                  <a:gd name="connsiteY2" fmla="*/ 742395 h 873961"/>
                  <a:gd name="connsiteX3" fmla="*/ 69448 w 319072"/>
                  <a:gd name="connsiteY3" fmla="*/ 453028 h 873961"/>
                  <a:gd name="connsiteX4" fmla="*/ 241164 w 319072"/>
                  <a:gd name="connsiteY4" fmla="*/ 0 h 873961"/>
                  <a:gd name="connsiteX5" fmla="*/ 312517 w 319072"/>
                  <a:gd name="connsiteY5" fmla="*/ 314132 h 873961"/>
                  <a:gd name="connsiteX6" fmla="*/ 289078 w 319072"/>
                  <a:gd name="connsiteY6" fmla="*/ 873961 h 8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72" h="873961">
                    <a:moveTo>
                      <a:pt x="0" y="869717"/>
                    </a:moveTo>
                    <a:lnTo>
                      <a:pt x="0" y="869717"/>
                    </a:lnTo>
                    <a:cubicBezTo>
                      <a:pt x="19291" y="827276"/>
                      <a:pt x="22234" y="829225"/>
                      <a:pt x="57874" y="742395"/>
                    </a:cubicBezTo>
                    <a:cubicBezTo>
                      <a:pt x="91111" y="661420"/>
                      <a:pt x="65590" y="549484"/>
                      <a:pt x="69448" y="453028"/>
                    </a:cubicBezTo>
                    <a:cubicBezTo>
                      <a:pt x="67632" y="378219"/>
                      <a:pt x="168685" y="149104"/>
                      <a:pt x="241164" y="0"/>
                    </a:cubicBezTo>
                    <a:lnTo>
                      <a:pt x="312517" y="314132"/>
                    </a:lnTo>
                    <a:cubicBezTo>
                      <a:pt x="335184" y="419462"/>
                      <a:pt x="292032" y="781291"/>
                      <a:pt x="289078" y="873961"/>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flipH="1">
                <a:off x="6899193" y="3644409"/>
                <a:ext cx="319072" cy="873961"/>
              </a:xfrm>
              <a:custGeom>
                <a:avLst/>
                <a:gdLst>
                  <a:gd name="connsiteX0" fmla="*/ 0 w 312517"/>
                  <a:gd name="connsiteY0" fmla="*/ 844952 h 879676"/>
                  <a:gd name="connsiteX1" fmla="*/ 0 w 312517"/>
                  <a:gd name="connsiteY1" fmla="*/ 844952 h 879676"/>
                  <a:gd name="connsiteX2" fmla="*/ 57874 w 312517"/>
                  <a:gd name="connsiteY2" fmla="*/ 717630 h 879676"/>
                  <a:gd name="connsiteX3" fmla="*/ 69448 w 312517"/>
                  <a:gd name="connsiteY3" fmla="*/ 555584 h 879676"/>
                  <a:gd name="connsiteX4" fmla="*/ 69448 w 312517"/>
                  <a:gd name="connsiteY4" fmla="*/ 428263 h 879676"/>
                  <a:gd name="connsiteX5" fmla="*/ 243069 w 312517"/>
                  <a:gd name="connsiteY5" fmla="*/ 0 h 879676"/>
                  <a:gd name="connsiteX6" fmla="*/ 312517 w 312517"/>
                  <a:gd name="connsiteY6" fmla="*/ 289367 h 879676"/>
                  <a:gd name="connsiteX7" fmla="*/ 266218 w 312517"/>
                  <a:gd name="connsiteY7" fmla="*/ 879676 h 879676"/>
                  <a:gd name="connsiteX8" fmla="*/ 266218 w 312517"/>
                  <a:gd name="connsiteY8" fmla="*/ 879676 h 879676"/>
                  <a:gd name="connsiteX9" fmla="*/ 266218 w 312517"/>
                  <a:gd name="connsiteY9" fmla="*/ 879676 h 879676"/>
                  <a:gd name="connsiteX10" fmla="*/ 266218 w 312517"/>
                  <a:gd name="connsiteY10" fmla="*/ 879676 h 879676"/>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306223 w 312517"/>
                  <a:gd name="connsiteY9" fmla="*/ 887296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300508 w 312517"/>
                  <a:gd name="connsiteY8" fmla="*/ 87396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0" fmla="*/ 0 w 312517"/>
                  <a:gd name="connsiteY0" fmla="*/ 869717 h 940172"/>
                  <a:gd name="connsiteX1" fmla="*/ 0 w 312517"/>
                  <a:gd name="connsiteY1" fmla="*/ 869717 h 940172"/>
                  <a:gd name="connsiteX2" fmla="*/ 57874 w 312517"/>
                  <a:gd name="connsiteY2" fmla="*/ 742395 h 940172"/>
                  <a:gd name="connsiteX3" fmla="*/ 69448 w 312517"/>
                  <a:gd name="connsiteY3" fmla="*/ 453028 h 940172"/>
                  <a:gd name="connsiteX4" fmla="*/ 241164 w 312517"/>
                  <a:gd name="connsiteY4" fmla="*/ 0 h 940172"/>
                  <a:gd name="connsiteX5" fmla="*/ 312517 w 312517"/>
                  <a:gd name="connsiteY5" fmla="*/ 314132 h 940172"/>
                  <a:gd name="connsiteX6" fmla="*/ 266218 w 312517"/>
                  <a:gd name="connsiteY6" fmla="*/ 904441 h 940172"/>
                  <a:gd name="connsiteX7" fmla="*/ 294793 w 312517"/>
                  <a:gd name="connsiteY7" fmla="*/ 870151 h 940172"/>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0" fmla="*/ 0 w 312517"/>
                  <a:gd name="connsiteY0" fmla="*/ 869717 h 873961"/>
                  <a:gd name="connsiteX1" fmla="*/ 0 w 312517"/>
                  <a:gd name="connsiteY1" fmla="*/ 869717 h 873961"/>
                  <a:gd name="connsiteX2" fmla="*/ 57874 w 312517"/>
                  <a:gd name="connsiteY2" fmla="*/ 742395 h 873961"/>
                  <a:gd name="connsiteX3" fmla="*/ 69448 w 312517"/>
                  <a:gd name="connsiteY3" fmla="*/ 453028 h 873961"/>
                  <a:gd name="connsiteX4" fmla="*/ 241164 w 312517"/>
                  <a:gd name="connsiteY4" fmla="*/ 0 h 873961"/>
                  <a:gd name="connsiteX5" fmla="*/ 312517 w 312517"/>
                  <a:gd name="connsiteY5" fmla="*/ 314132 h 873961"/>
                  <a:gd name="connsiteX6" fmla="*/ 289078 w 312517"/>
                  <a:gd name="connsiteY6" fmla="*/ 873961 h 873961"/>
                  <a:gd name="connsiteX0" fmla="*/ 0 w 319072"/>
                  <a:gd name="connsiteY0" fmla="*/ 869717 h 873961"/>
                  <a:gd name="connsiteX1" fmla="*/ 0 w 319072"/>
                  <a:gd name="connsiteY1" fmla="*/ 869717 h 873961"/>
                  <a:gd name="connsiteX2" fmla="*/ 57874 w 319072"/>
                  <a:gd name="connsiteY2" fmla="*/ 742395 h 873961"/>
                  <a:gd name="connsiteX3" fmla="*/ 69448 w 319072"/>
                  <a:gd name="connsiteY3" fmla="*/ 453028 h 873961"/>
                  <a:gd name="connsiteX4" fmla="*/ 241164 w 319072"/>
                  <a:gd name="connsiteY4" fmla="*/ 0 h 873961"/>
                  <a:gd name="connsiteX5" fmla="*/ 312517 w 319072"/>
                  <a:gd name="connsiteY5" fmla="*/ 314132 h 873961"/>
                  <a:gd name="connsiteX6" fmla="*/ 289078 w 319072"/>
                  <a:gd name="connsiteY6" fmla="*/ 873961 h 8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72" h="873961">
                    <a:moveTo>
                      <a:pt x="0" y="869717"/>
                    </a:moveTo>
                    <a:lnTo>
                      <a:pt x="0" y="869717"/>
                    </a:lnTo>
                    <a:cubicBezTo>
                      <a:pt x="19291" y="827276"/>
                      <a:pt x="22234" y="829225"/>
                      <a:pt x="57874" y="742395"/>
                    </a:cubicBezTo>
                    <a:cubicBezTo>
                      <a:pt x="91111" y="661420"/>
                      <a:pt x="65590" y="549484"/>
                      <a:pt x="69448" y="453028"/>
                    </a:cubicBezTo>
                    <a:cubicBezTo>
                      <a:pt x="67632" y="378219"/>
                      <a:pt x="168685" y="149104"/>
                      <a:pt x="241164" y="0"/>
                    </a:cubicBezTo>
                    <a:lnTo>
                      <a:pt x="312517" y="314132"/>
                    </a:lnTo>
                    <a:cubicBezTo>
                      <a:pt x="335184" y="419462"/>
                      <a:pt x="292032" y="781291"/>
                      <a:pt x="289078" y="873961"/>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p:cNvGrpSpPr/>
              <p:nvPr/>
            </p:nvGrpSpPr>
            <p:grpSpPr>
              <a:xfrm>
                <a:off x="5419034" y="62230"/>
                <a:ext cx="1162106" cy="1539256"/>
                <a:chOff x="5419034" y="49530"/>
                <a:chExt cx="1112230" cy="1539256"/>
              </a:xfrm>
              <a:grpFill/>
            </p:grpSpPr>
            <p:sp>
              <p:nvSpPr>
                <p:cNvPr id="25" name="Freeform 24"/>
                <p:cNvSpPr/>
                <p:nvPr/>
              </p:nvSpPr>
              <p:spPr>
                <a:xfrm>
                  <a:off x="5419034" y="49530"/>
                  <a:ext cx="570285" cy="1539256"/>
                </a:xfrm>
                <a:custGeom>
                  <a:avLst/>
                  <a:gdLst>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5" fmla="*/ 560070 w 567690"/>
                    <a:gd name="connsiteY5"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60"/>
                    <a:gd name="connsiteX1" fmla="*/ 166425 w 570285"/>
                    <a:gd name="connsiteY1" fmla="*/ 1059180 h 1539260"/>
                    <a:gd name="connsiteX2" fmla="*/ 2595 w 570285"/>
                    <a:gd name="connsiteY2" fmla="*/ 826770 h 1539260"/>
                    <a:gd name="connsiteX3" fmla="*/ 52125 w 570285"/>
                    <a:gd name="connsiteY3" fmla="*/ 617220 h 1539260"/>
                    <a:gd name="connsiteX4" fmla="*/ 562665 w 570285"/>
                    <a:gd name="connsiteY4" fmla="*/ 0 h 1539260"/>
                    <a:gd name="connsiteX0" fmla="*/ 570285 w 570285"/>
                    <a:gd name="connsiteY0" fmla="*/ 1539240 h 1539256"/>
                    <a:gd name="connsiteX1" fmla="*/ 166425 w 570285"/>
                    <a:gd name="connsiteY1" fmla="*/ 1059180 h 1539256"/>
                    <a:gd name="connsiteX2" fmla="*/ 2595 w 570285"/>
                    <a:gd name="connsiteY2" fmla="*/ 826770 h 1539256"/>
                    <a:gd name="connsiteX3" fmla="*/ 52125 w 570285"/>
                    <a:gd name="connsiteY3" fmla="*/ 617220 h 1539256"/>
                    <a:gd name="connsiteX4" fmla="*/ 562665 w 570285"/>
                    <a:gd name="connsiteY4" fmla="*/ 0 h 153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285" h="1539256">
                      <a:moveTo>
                        <a:pt x="570285" y="1539240"/>
                      </a:moveTo>
                      <a:cubicBezTo>
                        <a:pt x="351845" y="1541780"/>
                        <a:pt x="161345" y="1247140"/>
                        <a:pt x="166425" y="1059180"/>
                      </a:cubicBezTo>
                      <a:cubicBezTo>
                        <a:pt x="25455" y="1057910"/>
                        <a:pt x="3865" y="881380"/>
                        <a:pt x="2595" y="826770"/>
                      </a:cubicBezTo>
                      <a:cubicBezTo>
                        <a:pt x="-7565" y="753110"/>
                        <a:pt x="12755" y="622300"/>
                        <a:pt x="52125" y="617220"/>
                      </a:cubicBezTo>
                      <a:cubicBezTo>
                        <a:pt x="39425" y="85090"/>
                        <a:pt x="190555" y="10160"/>
                        <a:pt x="562665" y="0"/>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flipH="1">
                  <a:off x="5960979" y="49530"/>
                  <a:ext cx="570285" cy="1539256"/>
                </a:xfrm>
                <a:custGeom>
                  <a:avLst/>
                  <a:gdLst>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5" fmla="*/ 560070 w 567690"/>
                    <a:gd name="connsiteY5"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60"/>
                    <a:gd name="connsiteX1" fmla="*/ 166425 w 570285"/>
                    <a:gd name="connsiteY1" fmla="*/ 1059180 h 1539260"/>
                    <a:gd name="connsiteX2" fmla="*/ 2595 w 570285"/>
                    <a:gd name="connsiteY2" fmla="*/ 826770 h 1539260"/>
                    <a:gd name="connsiteX3" fmla="*/ 52125 w 570285"/>
                    <a:gd name="connsiteY3" fmla="*/ 617220 h 1539260"/>
                    <a:gd name="connsiteX4" fmla="*/ 562665 w 570285"/>
                    <a:gd name="connsiteY4" fmla="*/ 0 h 1539260"/>
                    <a:gd name="connsiteX0" fmla="*/ 570285 w 570285"/>
                    <a:gd name="connsiteY0" fmla="*/ 1539240 h 1539256"/>
                    <a:gd name="connsiteX1" fmla="*/ 166425 w 570285"/>
                    <a:gd name="connsiteY1" fmla="*/ 1059180 h 1539256"/>
                    <a:gd name="connsiteX2" fmla="*/ 2595 w 570285"/>
                    <a:gd name="connsiteY2" fmla="*/ 826770 h 1539256"/>
                    <a:gd name="connsiteX3" fmla="*/ 52125 w 570285"/>
                    <a:gd name="connsiteY3" fmla="*/ 617220 h 1539256"/>
                    <a:gd name="connsiteX4" fmla="*/ 562665 w 570285"/>
                    <a:gd name="connsiteY4" fmla="*/ 0 h 153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285" h="1539256">
                      <a:moveTo>
                        <a:pt x="570285" y="1539240"/>
                      </a:moveTo>
                      <a:cubicBezTo>
                        <a:pt x="351845" y="1541780"/>
                        <a:pt x="161345" y="1247140"/>
                        <a:pt x="166425" y="1059180"/>
                      </a:cubicBezTo>
                      <a:cubicBezTo>
                        <a:pt x="25455" y="1057910"/>
                        <a:pt x="3865" y="881380"/>
                        <a:pt x="2595" y="826770"/>
                      </a:cubicBezTo>
                      <a:cubicBezTo>
                        <a:pt x="-7565" y="753110"/>
                        <a:pt x="12755" y="622300"/>
                        <a:pt x="52125" y="617220"/>
                      </a:cubicBezTo>
                      <a:cubicBezTo>
                        <a:pt x="39425" y="85090"/>
                        <a:pt x="190555" y="10160"/>
                        <a:pt x="562665" y="0"/>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9102548" y="2438251"/>
              <a:ext cx="1224674" cy="3116728"/>
              <a:chOff x="9248775" y="2438251"/>
              <a:chExt cx="1224674" cy="3116728"/>
            </a:xfrm>
            <a:solidFill>
              <a:srgbClr val="FFFFFF"/>
            </a:solidFill>
          </p:grpSpPr>
          <p:sp>
            <p:nvSpPr>
              <p:cNvPr id="31" name="Oval 30"/>
              <p:cNvSpPr/>
              <p:nvPr/>
            </p:nvSpPr>
            <p:spPr>
              <a:xfrm>
                <a:off x="9489816" y="3942424"/>
                <a:ext cx="86452" cy="121920"/>
              </a:xfrm>
              <a:prstGeom prst="ellipse">
                <a:avLst/>
              </a:prstGeom>
              <a:grp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431987" y="4538190"/>
                <a:ext cx="86452" cy="121920"/>
              </a:xfrm>
              <a:prstGeom prst="ellipse">
                <a:avLst/>
              </a:prstGeom>
              <a:grp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74158" y="5133956"/>
                <a:ext cx="86452" cy="121920"/>
              </a:xfrm>
              <a:prstGeom prst="ellipse">
                <a:avLst/>
              </a:prstGeom>
              <a:grp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9393936" y="2712719"/>
                <a:ext cx="926592" cy="347473"/>
              </a:xfrm>
              <a:custGeom>
                <a:avLst/>
                <a:gdLst>
                  <a:gd name="connsiteX0" fmla="*/ 6096 w 914400"/>
                  <a:gd name="connsiteY0" fmla="*/ 12192 h 152400"/>
                  <a:gd name="connsiteX1" fmla="*/ 914400 w 914400"/>
                  <a:gd name="connsiteY1" fmla="*/ 0 h 152400"/>
                  <a:gd name="connsiteX2" fmla="*/ 908304 w 914400"/>
                  <a:gd name="connsiteY2" fmla="*/ 146304 h 152400"/>
                  <a:gd name="connsiteX3" fmla="*/ 0 w 914400"/>
                  <a:gd name="connsiteY3" fmla="*/ 152400 h 152400"/>
                  <a:gd name="connsiteX4" fmla="*/ 6096 w 914400"/>
                  <a:gd name="connsiteY4" fmla="*/ 12192 h 152400"/>
                  <a:gd name="connsiteX0" fmla="*/ 6096 w 914400"/>
                  <a:gd name="connsiteY0" fmla="*/ 12192 h 152400"/>
                  <a:gd name="connsiteX1" fmla="*/ 914400 w 914400"/>
                  <a:gd name="connsiteY1" fmla="*/ 0 h 152400"/>
                  <a:gd name="connsiteX2" fmla="*/ 908304 w 914400"/>
                  <a:gd name="connsiteY2" fmla="*/ 146304 h 152400"/>
                  <a:gd name="connsiteX3" fmla="*/ 0 w 914400"/>
                  <a:gd name="connsiteY3" fmla="*/ 152400 h 152400"/>
                  <a:gd name="connsiteX4" fmla="*/ 6096 w 914400"/>
                  <a:gd name="connsiteY4" fmla="*/ 12192 h 152400"/>
                  <a:gd name="connsiteX0" fmla="*/ 6096 w 914400"/>
                  <a:gd name="connsiteY0" fmla="*/ 12192 h 152400"/>
                  <a:gd name="connsiteX1" fmla="*/ 914400 w 914400"/>
                  <a:gd name="connsiteY1" fmla="*/ 0 h 152400"/>
                  <a:gd name="connsiteX2" fmla="*/ 908304 w 914400"/>
                  <a:gd name="connsiteY2" fmla="*/ 146304 h 152400"/>
                  <a:gd name="connsiteX3" fmla="*/ 0 w 914400"/>
                  <a:gd name="connsiteY3" fmla="*/ 152400 h 152400"/>
                  <a:gd name="connsiteX4" fmla="*/ 6096 w 914400"/>
                  <a:gd name="connsiteY4" fmla="*/ 12192 h 152400"/>
                  <a:gd name="connsiteX0" fmla="*/ 6096 w 914400"/>
                  <a:gd name="connsiteY0" fmla="*/ 12192 h 152400"/>
                  <a:gd name="connsiteX1" fmla="*/ 914400 w 914400"/>
                  <a:gd name="connsiteY1" fmla="*/ 0 h 152400"/>
                  <a:gd name="connsiteX2" fmla="*/ 908304 w 914400"/>
                  <a:gd name="connsiteY2" fmla="*/ 146304 h 152400"/>
                  <a:gd name="connsiteX3" fmla="*/ 0 w 914400"/>
                  <a:gd name="connsiteY3" fmla="*/ 152400 h 152400"/>
                  <a:gd name="connsiteX4" fmla="*/ 6096 w 914400"/>
                  <a:gd name="connsiteY4" fmla="*/ 12192 h 152400"/>
                  <a:gd name="connsiteX0" fmla="*/ 6096 w 914400"/>
                  <a:gd name="connsiteY0" fmla="*/ 12192 h 207964"/>
                  <a:gd name="connsiteX1" fmla="*/ 914400 w 914400"/>
                  <a:gd name="connsiteY1" fmla="*/ 0 h 207964"/>
                  <a:gd name="connsiteX2" fmla="*/ 908304 w 914400"/>
                  <a:gd name="connsiteY2" fmla="*/ 146304 h 207964"/>
                  <a:gd name="connsiteX3" fmla="*/ 0 w 914400"/>
                  <a:gd name="connsiteY3" fmla="*/ 152400 h 207964"/>
                  <a:gd name="connsiteX4" fmla="*/ 6096 w 914400"/>
                  <a:gd name="connsiteY4" fmla="*/ 12192 h 207964"/>
                  <a:gd name="connsiteX0" fmla="*/ 6096 w 914400"/>
                  <a:gd name="connsiteY0" fmla="*/ 12192 h 230296"/>
                  <a:gd name="connsiteX1" fmla="*/ 914400 w 914400"/>
                  <a:gd name="connsiteY1" fmla="*/ 0 h 230296"/>
                  <a:gd name="connsiteX2" fmla="*/ 908304 w 914400"/>
                  <a:gd name="connsiteY2" fmla="*/ 146304 h 230296"/>
                  <a:gd name="connsiteX3" fmla="*/ 0 w 914400"/>
                  <a:gd name="connsiteY3" fmla="*/ 152400 h 230296"/>
                  <a:gd name="connsiteX4" fmla="*/ 6096 w 914400"/>
                  <a:gd name="connsiteY4" fmla="*/ 12192 h 230296"/>
                  <a:gd name="connsiteX0" fmla="*/ 6096 w 914400"/>
                  <a:gd name="connsiteY0" fmla="*/ 12192 h 235325"/>
                  <a:gd name="connsiteX1" fmla="*/ 914400 w 914400"/>
                  <a:gd name="connsiteY1" fmla="*/ 0 h 235325"/>
                  <a:gd name="connsiteX2" fmla="*/ 908304 w 914400"/>
                  <a:gd name="connsiteY2" fmla="*/ 146304 h 235325"/>
                  <a:gd name="connsiteX3" fmla="*/ 0 w 914400"/>
                  <a:gd name="connsiteY3" fmla="*/ 152400 h 235325"/>
                  <a:gd name="connsiteX4" fmla="*/ 6096 w 914400"/>
                  <a:gd name="connsiteY4" fmla="*/ 12192 h 235325"/>
                  <a:gd name="connsiteX0" fmla="*/ 6096 w 914400"/>
                  <a:gd name="connsiteY0" fmla="*/ 12192 h 230296"/>
                  <a:gd name="connsiteX1" fmla="*/ 914400 w 914400"/>
                  <a:gd name="connsiteY1" fmla="*/ 0 h 230296"/>
                  <a:gd name="connsiteX2" fmla="*/ 908304 w 914400"/>
                  <a:gd name="connsiteY2" fmla="*/ 146304 h 230296"/>
                  <a:gd name="connsiteX3" fmla="*/ 0 w 914400"/>
                  <a:gd name="connsiteY3" fmla="*/ 152400 h 230296"/>
                  <a:gd name="connsiteX4" fmla="*/ 6096 w 914400"/>
                  <a:gd name="connsiteY4" fmla="*/ 12192 h 230296"/>
                  <a:gd name="connsiteX0" fmla="*/ 6096 w 914400"/>
                  <a:gd name="connsiteY0" fmla="*/ 12192 h 230296"/>
                  <a:gd name="connsiteX1" fmla="*/ 914400 w 914400"/>
                  <a:gd name="connsiteY1" fmla="*/ 0 h 230296"/>
                  <a:gd name="connsiteX2" fmla="*/ 908304 w 914400"/>
                  <a:gd name="connsiteY2" fmla="*/ 146304 h 230296"/>
                  <a:gd name="connsiteX3" fmla="*/ 0 w 914400"/>
                  <a:gd name="connsiteY3" fmla="*/ 152400 h 230296"/>
                  <a:gd name="connsiteX4" fmla="*/ 6096 w 914400"/>
                  <a:gd name="connsiteY4" fmla="*/ 12192 h 230296"/>
                  <a:gd name="connsiteX0" fmla="*/ 6096 w 914400"/>
                  <a:gd name="connsiteY0" fmla="*/ 12192 h 230296"/>
                  <a:gd name="connsiteX1" fmla="*/ 914400 w 914400"/>
                  <a:gd name="connsiteY1" fmla="*/ 0 h 230296"/>
                  <a:gd name="connsiteX2" fmla="*/ 908304 w 914400"/>
                  <a:gd name="connsiteY2" fmla="*/ 146304 h 230296"/>
                  <a:gd name="connsiteX3" fmla="*/ 0 w 914400"/>
                  <a:gd name="connsiteY3" fmla="*/ 152400 h 230296"/>
                  <a:gd name="connsiteX4" fmla="*/ 6096 w 914400"/>
                  <a:gd name="connsiteY4" fmla="*/ 12192 h 230296"/>
                  <a:gd name="connsiteX0" fmla="*/ 0 w 926592"/>
                  <a:gd name="connsiteY0" fmla="*/ 0 h 230296"/>
                  <a:gd name="connsiteX1" fmla="*/ 926592 w 926592"/>
                  <a:gd name="connsiteY1" fmla="*/ 0 h 230296"/>
                  <a:gd name="connsiteX2" fmla="*/ 920496 w 926592"/>
                  <a:gd name="connsiteY2" fmla="*/ 146304 h 230296"/>
                  <a:gd name="connsiteX3" fmla="*/ 12192 w 926592"/>
                  <a:gd name="connsiteY3" fmla="*/ 152400 h 230296"/>
                  <a:gd name="connsiteX4" fmla="*/ 0 w 926592"/>
                  <a:gd name="connsiteY4" fmla="*/ 0 h 230296"/>
                  <a:gd name="connsiteX0" fmla="*/ 0 w 926592"/>
                  <a:gd name="connsiteY0" fmla="*/ 0 h 220920"/>
                  <a:gd name="connsiteX1" fmla="*/ 926592 w 926592"/>
                  <a:gd name="connsiteY1" fmla="*/ 0 h 220920"/>
                  <a:gd name="connsiteX2" fmla="*/ 920496 w 926592"/>
                  <a:gd name="connsiteY2" fmla="*/ 146304 h 220920"/>
                  <a:gd name="connsiteX3" fmla="*/ 0 w 926592"/>
                  <a:gd name="connsiteY3" fmla="*/ 128016 h 220920"/>
                  <a:gd name="connsiteX4" fmla="*/ 0 w 926592"/>
                  <a:gd name="connsiteY4" fmla="*/ 0 h 220920"/>
                  <a:gd name="connsiteX0" fmla="*/ 0 w 926592"/>
                  <a:gd name="connsiteY0" fmla="*/ 0 h 199099"/>
                  <a:gd name="connsiteX1" fmla="*/ 926592 w 926592"/>
                  <a:gd name="connsiteY1" fmla="*/ 0 h 199099"/>
                  <a:gd name="connsiteX2" fmla="*/ 920496 w 926592"/>
                  <a:gd name="connsiteY2" fmla="*/ 109728 h 199099"/>
                  <a:gd name="connsiteX3" fmla="*/ 0 w 926592"/>
                  <a:gd name="connsiteY3" fmla="*/ 128016 h 199099"/>
                  <a:gd name="connsiteX4" fmla="*/ 0 w 926592"/>
                  <a:gd name="connsiteY4" fmla="*/ 0 h 19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592" h="199099">
                    <a:moveTo>
                      <a:pt x="0" y="0"/>
                    </a:moveTo>
                    <a:cubicBezTo>
                      <a:pt x="290576" y="99568"/>
                      <a:pt x="642112" y="113792"/>
                      <a:pt x="926592" y="0"/>
                    </a:cubicBezTo>
                    <a:lnTo>
                      <a:pt x="920496" y="109728"/>
                    </a:lnTo>
                    <a:cubicBezTo>
                      <a:pt x="581152" y="245872"/>
                      <a:pt x="254000" y="205232"/>
                      <a:pt x="0" y="128016"/>
                    </a:cubicBezTo>
                    <a:lnTo>
                      <a:pt x="0" y="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9248775" y="2438251"/>
                <a:ext cx="1224674" cy="3116728"/>
                <a:chOff x="9248775" y="2438251"/>
                <a:chExt cx="1224674" cy="3116728"/>
              </a:xfrm>
              <a:grpFill/>
            </p:grpSpPr>
            <p:sp>
              <p:nvSpPr>
                <p:cNvPr id="30" name="Freeform 29"/>
                <p:cNvSpPr/>
                <p:nvPr/>
              </p:nvSpPr>
              <p:spPr>
                <a:xfrm>
                  <a:off x="9248775" y="2438251"/>
                  <a:ext cx="482083" cy="3116728"/>
                </a:xfrm>
                <a:custGeom>
                  <a:avLst/>
                  <a:gdLst>
                    <a:gd name="connsiteX0" fmla="*/ 236220 w 510540"/>
                    <a:gd name="connsiteY0" fmla="*/ 0 h 3101340"/>
                    <a:gd name="connsiteX1" fmla="*/ 160020 w 510540"/>
                    <a:gd name="connsiteY1" fmla="*/ 11430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36220 w 510540"/>
                    <a:gd name="connsiteY10" fmla="*/ 0 h 3101340"/>
                    <a:gd name="connsiteX0" fmla="*/ 23622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3622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612 w 510692"/>
                    <a:gd name="connsiteY0" fmla="*/ 801 h 3102141"/>
                    <a:gd name="connsiteX1" fmla="*/ 175412 w 510692"/>
                    <a:gd name="connsiteY1" fmla="*/ 145581 h 3102141"/>
                    <a:gd name="connsiteX2" fmla="*/ 510692 w 510692"/>
                    <a:gd name="connsiteY2" fmla="*/ 1212381 h 3102141"/>
                    <a:gd name="connsiteX3" fmla="*/ 304952 w 510692"/>
                    <a:gd name="connsiteY3" fmla="*/ 2980221 h 3102141"/>
                    <a:gd name="connsiteX4" fmla="*/ 274472 w 510692"/>
                    <a:gd name="connsiteY4" fmla="*/ 3102141 h 3102141"/>
                    <a:gd name="connsiteX5" fmla="*/ 251612 w 510692"/>
                    <a:gd name="connsiteY5" fmla="*/ 3102141 h 3102141"/>
                    <a:gd name="connsiteX6" fmla="*/ 472592 w 510692"/>
                    <a:gd name="connsiteY6" fmla="*/ 1250481 h 3102141"/>
                    <a:gd name="connsiteX7" fmla="*/ 91592 w 510692"/>
                    <a:gd name="connsiteY7" fmla="*/ 648501 h 3102141"/>
                    <a:gd name="connsiteX8" fmla="*/ 144932 w 510692"/>
                    <a:gd name="connsiteY8" fmla="*/ 511341 h 3102141"/>
                    <a:gd name="connsiteX9" fmla="*/ 152 w 510692"/>
                    <a:gd name="connsiteY9" fmla="*/ 237021 h 3102141"/>
                    <a:gd name="connsiteX10" fmla="*/ 106832 w 510692"/>
                    <a:gd name="connsiteY10" fmla="*/ 38901 h 3102141"/>
                    <a:gd name="connsiteX11" fmla="*/ 251612 w 510692"/>
                    <a:gd name="connsiteY11" fmla="*/ 801 h 3102141"/>
                    <a:gd name="connsiteX0" fmla="*/ 270662 w 510692"/>
                    <a:gd name="connsiteY0" fmla="*/ 996 h 3100431"/>
                    <a:gd name="connsiteX1" fmla="*/ 175412 w 510692"/>
                    <a:gd name="connsiteY1" fmla="*/ 143871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70662 w 510692"/>
                    <a:gd name="connsiteY0" fmla="*/ 996 h 3100431"/>
                    <a:gd name="connsiteX1" fmla="*/ 190652 w 510692"/>
                    <a:gd name="connsiteY1" fmla="*/ 161016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70662 w 510692"/>
                    <a:gd name="connsiteY0" fmla="*/ 996 h 3100431"/>
                    <a:gd name="connsiteX1" fmla="*/ 190652 w 510692"/>
                    <a:gd name="connsiteY1" fmla="*/ 161016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42188 w 482218"/>
                    <a:gd name="connsiteY0" fmla="*/ 996 h 3100431"/>
                    <a:gd name="connsiteX1" fmla="*/ 162178 w 482218"/>
                    <a:gd name="connsiteY1" fmla="*/ 161016 h 3100431"/>
                    <a:gd name="connsiteX2" fmla="*/ 482218 w 482218"/>
                    <a:gd name="connsiteY2" fmla="*/ 1210671 h 3100431"/>
                    <a:gd name="connsiteX3" fmla="*/ 276478 w 482218"/>
                    <a:gd name="connsiteY3" fmla="*/ 2978511 h 3100431"/>
                    <a:gd name="connsiteX4" fmla="*/ 245998 w 482218"/>
                    <a:gd name="connsiteY4" fmla="*/ 3100431 h 3100431"/>
                    <a:gd name="connsiteX5" fmla="*/ 223138 w 482218"/>
                    <a:gd name="connsiteY5" fmla="*/ 3100431 h 3100431"/>
                    <a:gd name="connsiteX6" fmla="*/ 444118 w 482218"/>
                    <a:gd name="connsiteY6" fmla="*/ 1248771 h 3100431"/>
                    <a:gd name="connsiteX7" fmla="*/ 63118 w 482218"/>
                    <a:gd name="connsiteY7" fmla="*/ 646791 h 3100431"/>
                    <a:gd name="connsiteX8" fmla="*/ 116458 w 482218"/>
                    <a:gd name="connsiteY8" fmla="*/ 509631 h 3100431"/>
                    <a:gd name="connsiteX9" fmla="*/ 253 w 482218"/>
                    <a:gd name="connsiteY9" fmla="*/ 281031 h 3100431"/>
                    <a:gd name="connsiteX10" fmla="*/ 78358 w 482218"/>
                    <a:gd name="connsiteY10" fmla="*/ 37191 h 3100431"/>
                    <a:gd name="connsiteX11" fmla="*/ 242188 w 482218"/>
                    <a:gd name="connsiteY11" fmla="*/ 996 h 3100431"/>
                    <a:gd name="connsiteX0" fmla="*/ 241935 w 481965"/>
                    <a:gd name="connsiteY0" fmla="*/ 0 h 3099435"/>
                    <a:gd name="connsiteX1" fmla="*/ 161925 w 481965"/>
                    <a:gd name="connsiteY1" fmla="*/ 160020 h 3099435"/>
                    <a:gd name="connsiteX2" fmla="*/ 481965 w 481965"/>
                    <a:gd name="connsiteY2" fmla="*/ 1209675 h 3099435"/>
                    <a:gd name="connsiteX3" fmla="*/ 276225 w 481965"/>
                    <a:gd name="connsiteY3" fmla="*/ 2977515 h 3099435"/>
                    <a:gd name="connsiteX4" fmla="*/ 245745 w 481965"/>
                    <a:gd name="connsiteY4" fmla="*/ 3099435 h 3099435"/>
                    <a:gd name="connsiteX5" fmla="*/ 222885 w 481965"/>
                    <a:gd name="connsiteY5" fmla="*/ 3099435 h 3099435"/>
                    <a:gd name="connsiteX6" fmla="*/ 443865 w 481965"/>
                    <a:gd name="connsiteY6" fmla="*/ 1247775 h 3099435"/>
                    <a:gd name="connsiteX7" fmla="*/ 62865 w 481965"/>
                    <a:gd name="connsiteY7" fmla="*/ 645795 h 3099435"/>
                    <a:gd name="connsiteX8" fmla="*/ 116205 w 481965"/>
                    <a:gd name="connsiteY8" fmla="*/ 508635 h 3099435"/>
                    <a:gd name="connsiteX9" fmla="*/ 0 w 481965"/>
                    <a:gd name="connsiteY9" fmla="*/ 280035 h 3099435"/>
                    <a:gd name="connsiteX10" fmla="*/ 241935 w 481965"/>
                    <a:gd name="connsiteY10" fmla="*/ 0 h 3099435"/>
                    <a:gd name="connsiteX0" fmla="*/ 241935 w 481965"/>
                    <a:gd name="connsiteY0" fmla="*/ 3 h 3099438"/>
                    <a:gd name="connsiteX1" fmla="*/ 161925 w 481965"/>
                    <a:gd name="connsiteY1" fmla="*/ 160023 h 3099438"/>
                    <a:gd name="connsiteX2" fmla="*/ 481965 w 481965"/>
                    <a:gd name="connsiteY2" fmla="*/ 1209678 h 3099438"/>
                    <a:gd name="connsiteX3" fmla="*/ 276225 w 481965"/>
                    <a:gd name="connsiteY3" fmla="*/ 2977518 h 3099438"/>
                    <a:gd name="connsiteX4" fmla="*/ 245745 w 481965"/>
                    <a:gd name="connsiteY4" fmla="*/ 3099438 h 3099438"/>
                    <a:gd name="connsiteX5" fmla="*/ 222885 w 481965"/>
                    <a:gd name="connsiteY5" fmla="*/ 3099438 h 3099438"/>
                    <a:gd name="connsiteX6" fmla="*/ 443865 w 481965"/>
                    <a:gd name="connsiteY6" fmla="*/ 1247778 h 3099438"/>
                    <a:gd name="connsiteX7" fmla="*/ 62865 w 481965"/>
                    <a:gd name="connsiteY7" fmla="*/ 645798 h 3099438"/>
                    <a:gd name="connsiteX8" fmla="*/ 116205 w 481965"/>
                    <a:gd name="connsiteY8" fmla="*/ 508638 h 3099438"/>
                    <a:gd name="connsiteX9" fmla="*/ 0 w 481965"/>
                    <a:gd name="connsiteY9" fmla="*/ 280038 h 3099438"/>
                    <a:gd name="connsiteX10" fmla="*/ 241935 w 481965"/>
                    <a:gd name="connsiteY10" fmla="*/ 3 h 3099438"/>
                    <a:gd name="connsiteX0" fmla="*/ 220980 w 481965"/>
                    <a:gd name="connsiteY0" fmla="*/ 3 h 3120393"/>
                    <a:gd name="connsiteX1" fmla="*/ 161925 w 481965"/>
                    <a:gd name="connsiteY1" fmla="*/ 180978 h 3120393"/>
                    <a:gd name="connsiteX2" fmla="*/ 481965 w 481965"/>
                    <a:gd name="connsiteY2" fmla="*/ 1230633 h 3120393"/>
                    <a:gd name="connsiteX3" fmla="*/ 276225 w 481965"/>
                    <a:gd name="connsiteY3" fmla="*/ 2998473 h 3120393"/>
                    <a:gd name="connsiteX4" fmla="*/ 245745 w 481965"/>
                    <a:gd name="connsiteY4" fmla="*/ 3120393 h 3120393"/>
                    <a:gd name="connsiteX5" fmla="*/ 222885 w 481965"/>
                    <a:gd name="connsiteY5" fmla="*/ 3120393 h 3120393"/>
                    <a:gd name="connsiteX6" fmla="*/ 443865 w 481965"/>
                    <a:gd name="connsiteY6" fmla="*/ 1268733 h 3120393"/>
                    <a:gd name="connsiteX7" fmla="*/ 62865 w 481965"/>
                    <a:gd name="connsiteY7" fmla="*/ 666753 h 3120393"/>
                    <a:gd name="connsiteX8" fmla="*/ 116205 w 481965"/>
                    <a:gd name="connsiteY8" fmla="*/ 529593 h 3120393"/>
                    <a:gd name="connsiteX9" fmla="*/ 0 w 481965"/>
                    <a:gd name="connsiteY9" fmla="*/ 300993 h 3120393"/>
                    <a:gd name="connsiteX10" fmla="*/ 220980 w 481965"/>
                    <a:gd name="connsiteY10" fmla="*/ 3 h 3120393"/>
                    <a:gd name="connsiteX0" fmla="*/ 238125 w 481965"/>
                    <a:gd name="connsiteY0" fmla="*/ 4 h 3116584"/>
                    <a:gd name="connsiteX1" fmla="*/ 161925 w 481965"/>
                    <a:gd name="connsiteY1" fmla="*/ 177169 h 3116584"/>
                    <a:gd name="connsiteX2" fmla="*/ 481965 w 481965"/>
                    <a:gd name="connsiteY2" fmla="*/ 1226824 h 3116584"/>
                    <a:gd name="connsiteX3" fmla="*/ 276225 w 481965"/>
                    <a:gd name="connsiteY3" fmla="*/ 2994664 h 3116584"/>
                    <a:gd name="connsiteX4" fmla="*/ 245745 w 481965"/>
                    <a:gd name="connsiteY4" fmla="*/ 3116584 h 3116584"/>
                    <a:gd name="connsiteX5" fmla="*/ 222885 w 481965"/>
                    <a:gd name="connsiteY5" fmla="*/ 3116584 h 3116584"/>
                    <a:gd name="connsiteX6" fmla="*/ 443865 w 481965"/>
                    <a:gd name="connsiteY6" fmla="*/ 1264924 h 3116584"/>
                    <a:gd name="connsiteX7" fmla="*/ 62865 w 481965"/>
                    <a:gd name="connsiteY7" fmla="*/ 662944 h 3116584"/>
                    <a:gd name="connsiteX8" fmla="*/ 116205 w 481965"/>
                    <a:gd name="connsiteY8" fmla="*/ 525784 h 3116584"/>
                    <a:gd name="connsiteX9" fmla="*/ 0 w 481965"/>
                    <a:gd name="connsiteY9" fmla="*/ 297184 h 3116584"/>
                    <a:gd name="connsiteX10" fmla="*/ 238125 w 481965"/>
                    <a:gd name="connsiteY10" fmla="*/ 4 h 3116584"/>
                    <a:gd name="connsiteX0" fmla="*/ 238125 w 481965"/>
                    <a:gd name="connsiteY0" fmla="*/ 148 h 3116728"/>
                    <a:gd name="connsiteX1" fmla="*/ 161925 w 481965"/>
                    <a:gd name="connsiteY1" fmla="*/ 177313 h 3116728"/>
                    <a:gd name="connsiteX2" fmla="*/ 481965 w 481965"/>
                    <a:gd name="connsiteY2" fmla="*/ 1226968 h 3116728"/>
                    <a:gd name="connsiteX3" fmla="*/ 276225 w 481965"/>
                    <a:gd name="connsiteY3" fmla="*/ 2994808 h 3116728"/>
                    <a:gd name="connsiteX4" fmla="*/ 245745 w 481965"/>
                    <a:gd name="connsiteY4" fmla="*/ 3116728 h 3116728"/>
                    <a:gd name="connsiteX5" fmla="*/ 222885 w 481965"/>
                    <a:gd name="connsiteY5" fmla="*/ 3116728 h 3116728"/>
                    <a:gd name="connsiteX6" fmla="*/ 443865 w 481965"/>
                    <a:gd name="connsiteY6" fmla="*/ 1265068 h 3116728"/>
                    <a:gd name="connsiteX7" fmla="*/ 62865 w 481965"/>
                    <a:gd name="connsiteY7" fmla="*/ 663088 h 3116728"/>
                    <a:gd name="connsiteX8" fmla="*/ 116205 w 481965"/>
                    <a:gd name="connsiteY8" fmla="*/ 525928 h 3116728"/>
                    <a:gd name="connsiteX9" fmla="*/ 0 w 481965"/>
                    <a:gd name="connsiteY9" fmla="*/ 297328 h 3116728"/>
                    <a:gd name="connsiteX10" fmla="*/ 238125 w 481965"/>
                    <a:gd name="connsiteY10" fmla="*/ 148 h 3116728"/>
                    <a:gd name="connsiteX0" fmla="*/ 238125 w 481965"/>
                    <a:gd name="connsiteY0" fmla="*/ 148 h 3116728"/>
                    <a:gd name="connsiteX1" fmla="*/ 161925 w 481965"/>
                    <a:gd name="connsiteY1" fmla="*/ 177313 h 3116728"/>
                    <a:gd name="connsiteX2" fmla="*/ 481965 w 481965"/>
                    <a:gd name="connsiteY2" fmla="*/ 1226968 h 3116728"/>
                    <a:gd name="connsiteX3" fmla="*/ 276225 w 481965"/>
                    <a:gd name="connsiteY3" fmla="*/ 2994808 h 3116728"/>
                    <a:gd name="connsiteX4" fmla="*/ 245745 w 481965"/>
                    <a:gd name="connsiteY4" fmla="*/ 3116728 h 3116728"/>
                    <a:gd name="connsiteX5" fmla="*/ 222885 w 481965"/>
                    <a:gd name="connsiteY5" fmla="*/ 3116728 h 3116728"/>
                    <a:gd name="connsiteX6" fmla="*/ 443865 w 481965"/>
                    <a:gd name="connsiteY6" fmla="*/ 1265068 h 3116728"/>
                    <a:gd name="connsiteX7" fmla="*/ 62865 w 481965"/>
                    <a:gd name="connsiteY7" fmla="*/ 663088 h 3116728"/>
                    <a:gd name="connsiteX8" fmla="*/ 116205 w 481965"/>
                    <a:gd name="connsiteY8" fmla="*/ 525928 h 3116728"/>
                    <a:gd name="connsiteX9" fmla="*/ 0 w 481965"/>
                    <a:gd name="connsiteY9" fmla="*/ 297328 h 3116728"/>
                    <a:gd name="connsiteX10" fmla="*/ 238125 w 481965"/>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083" h="3116728">
                      <a:moveTo>
                        <a:pt x="238125" y="148"/>
                      </a:moveTo>
                      <a:cubicBezTo>
                        <a:pt x="235585" y="56028"/>
                        <a:pt x="187325" y="130958"/>
                        <a:pt x="161925" y="177313"/>
                      </a:cubicBezTo>
                      <a:cubicBezTo>
                        <a:pt x="125730" y="224303"/>
                        <a:pt x="489585" y="1086633"/>
                        <a:pt x="481965" y="1226968"/>
                      </a:cubicBezTo>
                      <a:lnTo>
                        <a:pt x="276225" y="2994808"/>
                      </a:lnTo>
                      <a:lnTo>
                        <a:pt x="245745" y="3116728"/>
                      </a:lnTo>
                      <a:lnTo>
                        <a:pt x="222885" y="3116728"/>
                      </a:lnTo>
                      <a:lnTo>
                        <a:pt x="443865" y="1265068"/>
                      </a:lnTo>
                      <a:cubicBezTo>
                        <a:pt x="375920" y="1066313"/>
                        <a:pt x="250825" y="880893"/>
                        <a:pt x="62865" y="663088"/>
                      </a:cubicBezTo>
                      <a:cubicBezTo>
                        <a:pt x="80645" y="617368"/>
                        <a:pt x="79375" y="569743"/>
                        <a:pt x="116205" y="525928"/>
                      </a:cubicBezTo>
                      <a:cubicBezTo>
                        <a:pt x="46990" y="438298"/>
                        <a:pt x="38735" y="373528"/>
                        <a:pt x="0" y="297328"/>
                      </a:cubicBezTo>
                      <a:cubicBezTo>
                        <a:pt x="20955" y="212556"/>
                        <a:pt x="152083" y="-6520"/>
                        <a:pt x="238125" y="148"/>
                      </a:cubicBezTo>
                      <a:close/>
                    </a:path>
                  </a:pathLst>
                </a:custGeom>
                <a:grp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flipH="1">
                  <a:off x="9991366" y="2438251"/>
                  <a:ext cx="482083" cy="3116728"/>
                </a:xfrm>
                <a:custGeom>
                  <a:avLst/>
                  <a:gdLst>
                    <a:gd name="connsiteX0" fmla="*/ 236220 w 510540"/>
                    <a:gd name="connsiteY0" fmla="*/ 0 h 3101340"/>
                    <a:gd name="connsiteX1" fmla="*/ 160020 w 510540"/>
                    <a:gd name="connsiteY1" fmla="*/ 11430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36220 w 510540"/>
                    <a:gd name="connsiteY10" fmla="*/ 0 h 3101340"/>
                    <a:gd name="connsiteX0" fmla="*/ 23622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3622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612 w 510692"/>
                    <a:gd name="connsiteY0" fmla="*/ 801 h 3102141"/>
                    <a:gd name="connsiteX1" fmla="*/ 175412 w 510692"/>
                    <a:gd name="connsiteY1" fmla="*/ 145581 h 3102141"/>
                    <a:gd name="connsiteX2" fmla="*/ 510692 w 510692"/>
                    <a:gd name="connsiteY2" fmla="*/ 1212381 h 3102141"/>
                    <a:gd name="connsiteX3" fmla="*/ 304952 w 510692"/>
                    <a:gd name="connsiteY3" fmla="*/ 2980221 h 3102141"/>
                    <a:gd name="connsiteX4" fmla="*/ 274472 w 510692"/>
                    <a:gd name="connsiteY4" fmla="*/ 3102141 h 3102141"/>
                    <a:gd name="connsiteX5" fmla="*/ 251612 w 510692"/>
                    <a:gd name="connsiteY5" fmla="*/ 3102141 h 3102141"/>
                    <a:gd name="connsiteX6" fmla="*/ 472592 w 510692"/>
                    <a:gd name="connsiteY6" fmla="*/ 1250481 h 3102141"/>
                    <a:gd name="connsiteX7" fmla="*/ 91592 w 510692"/>
                    <a:gd name="connsiteY7" fmla="*/ 648501 h 3102141"/>
                    <a:gd name="connsiteX8" fmla="*/ 144932 w 510692"/>
                    <a:gd name="connsiteY8" fmla="*/ 511341 h 3102141"/>
                    <a:gd name="connsiteX9" fmla="*/ 152 w 510692"/>
                    <a:gd name="connsiteY9" fmla="*/ 237021 h 3102141"/>
                    <a:gd name="connsiteX10" fmla="*/ 106832 w 510692"/>
                    <a:gd name="connsiteY10" fmla="*/ 38901 h 3102141"/>
                    <a:gd name="connsiteX11" fmla="*/ 251612 w 510692"/>
                    <a:gd name="connsiteY11" fmla="*/ 801 h 3102141"/>
                    <a:gd name="connsiteX0" fmla="*/ 270662 w 510692"/>
                    <a:gd name="connsiteY0" fmla="*/ 996 h 3100431"/>
                    <a:gd name="connsiteX1" fmla="*/ 175412 w 510692"/>
                    <a:gd name="connsiteY1" fmla="*/ 143871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70662 w 510692"/>
                    <a:gd name="connsiteY0" fmla="*/ 996 h 3100431"/>
                    <a:gd name="connsiteX1" fmla="*/ 190652 w 510692"/>
                    <a:gd name="connsiteY1" fmla="*/ 161016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70662 w 510692"/>
                    <a:gd name="connsiteY0" fmla="*/ 996 h 3100431"/>
                    <a:gd name="connsiteX1" fmla="*/ 190652 w 510692"/>
                    <a:gd name="connsiteY1" fmla="*/ 161016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42188 w 482218"/>
                    <a:gd name="connsiteY0" fmla="*/ 996 h 3100431"/>
                    <a:gd name="connsiteX1" fmla="*/ 162178 w 482218"/>
                    <a:gd name="connsiteY1" fmla="*/ 161016 h 3100431"/>
                    <a:gd name="connsiteX2" fmla="*/ 482218 w 482218"/>
                    <a:gd name="connsiteY2" fmla="*/ 1210671 h 3100431"/>
                    <a:gd name="connsiteX3" fmla="*/ 276478 w 482218"/>
                    <a:gd name="connsiteY3" fmla="*/ 2978511 h 3100431"/>
                    <a:gd name="connsiteX4" fmla="*/ 245998 w 482218"/>
                    <a:gd name="connsiteY4" fmla="*/ 3100431 h 3100431"/>
                    <a:gd name="connsiteX5" fmla="*/ 223138 w 482218"/>
                    <a:gd name="connsiteY5" fmla="*/ 3100431 h 3100431"/>
                    <a:gd name="connsiteX6" fmla="*/ 444118 w 482218"/>
                    <a:gd name="connsiteY6" fmla="*/ 1248771 h 3100431"/>
                    <a:gd name="connsiteX7" fmla="*/ 63118 w 482218"/>
                    <a:gd name="connsiteY7" fmla="*/ 646791 h 3100431"/>
                    <a:gd name="connsiteX8" fmla="*/ 116458 w 482218"/>
                    <a:gd name="connsiteY8" fmla="*/ 509631 h 3100431"/>
                    <a:gd name="connsiteX9" fmla="*/ 253 w 482218"/>
                    <a:gd name="connsiteY9" fmla="*/ 281031 h 3100431"/>
                    <a:gd name="connsiteX10" fmla="*/ 78358 w 482218"/>
                    <a:gd name="connsiteY10" fmla="*/ 37191 h 3100431"/>
                    <a:gd name="connsiteX11" fmla="*/ 242188 w 482218"/>
                    <a:gd name="connsiteY11" fmla="*/ 996 h 3100431"/>
                    <a:gd name="connsiteX0" fmla="*/ 241935 w 481965"/>
                    <a:gd name="connsiteY0" fmla="*/ 0 h 3099435"/>
                    <a:gd name="connsiteX1" fmla="*/ 161925 w 481965"/>
                    <a:gd name="connsiteY1" fmla="*/ 160020 h 3099435"/>
                    <a:gd name="connsiteX2" fmla="*/ 481965 w 481965"/>
                    <a:gd name="connsiteY2" fmla="*/ 1209675 h 3099435"/>
                    <a:gd name="connsiteX3" fmla="*/ 276225 w 481965"/>
                    <a:gd name="connsiteY3" fmla="*/ 2977515 h 3099435"/>
                    <a:gd name="connsiteX4" fmla="*/ 245745 w 481965"/>
                    <a:gd name="connsiteY4" fmla="*/ 3099435 h 3099435"/>
                    <a:gd name="connsiteX5" fmla="*/ 222885 w 481965"/>
                    <a:gd name="connsiteY5" fmla="*/ 3099435 h 3099435"/>
                    <a:gd name="connsiteX6" fmla="*/ 443865 w 481965"/>
                    <a:gd name="connsiteY6" fmla="*/ 1247775 h 3099435"/>
                    <a:gd name="connsiteX7" fmla="*/ 62865 w 481965"/>
                    <a:gd name="connsiteY7" fmla="*/ 645795 h 3099435"/>
                    <a:gd name="connsiteX8" fmla="*/ 116205 w 481965"/>
                    <a:gd name="connsiteY8" fmla="*/ 508635 h 3099435"/>
                    <a:gd name="connsiteX9" fmla="*/ 0 w 481965"/>
                    <a:gd name="connsiteY9" fmla="*/ 280035 h 3099435"/>
                    <a:gd name="connsiteX10" fmla="*/ 241935 w 481965"/>
                    <a:gd name="connsiteY10" fmla="*/ 0 h 3099435"/>
                    <a:gd name="connsiteX0" fmla="*/ 241935 w 481965"/>
                    <a:gd name="connsiteY0" fmla="*/ 3 h 3099438"/>
                    <a:gd name="connsiteX1" fmla="*/ 161925 w 481965"/>
                    <a:gd name="connsiteY1" fmla="*/ 160023 h 3099438"/>
                    <a:gd name="connsiteX2" fmla="*/ 481965 w 481965"/>
                    <a:gd name="connsiteY2" fmla="*/ 1209678 h 3099438"/>
                    <a:gd name="connsiteX3" fmla="*/ 276225 w 481965"/>
                    <a:gd name="connsiteY3" fmla="*/ 2977518 h 3099438"/>
                    <a:gd name="connsiteX4" fmla="*/ 245745 w 481965"/>
                    <a:gd name="connsiteY4" fmla="*/ 3099438 h 3099438"/>
                    <a:gd name="connsiteX5" fmla="*/ 222885 w 481965"/>
                    <a:gd name="connsiteY5" fmla="*/ 3099438 h 3099438"/>
                    <a:gd name="connsiteX6" fmla="*/ 443865 w 481965"/>
                    <a:gd name="connsiteY6" fmla="*/ 1247778 h 3099438"/>
                    <a:gd name="connsiteX7" fmla="*/ 62865 w 481965"/>
                    <a:gd name="connsiteY7" fmla="*/ 645798 h 3099438"/>
                    <a:gd name="connsiteX8" fmla="*/ 116205 w 481965"/>
                    <a:gd name="connsiteY8" fmla="*/ 508638 h 3099438"/>
                    <a:gd name="connsiteX9" fmla="*/ 0 w 481965"/>
                    <a:gd name="connsiteY9" fmla="*/ 280038 h 3099438"/>
                    <a:gd name="connsiteX10" fmla="*/ 241935 w 481965"/>
                    <a:gd name="connsiteY10" fmla="*/ 3 h 3099438"/>
                    <a:gd name="connsiteX0" fmla="*/ 220980 w 481965"/>
                    <a:gd name="connsiteY0" fmla="*/ 3 h 3120393"/>
                    <a:gd name="connsiteX1" fmla="*/ 161925 w 481965"/>
                    <a:gd name="connsiteY1" fmla="*/ 180978 h 3120393"/>
                    <a:gd name="connsiteX2" fmla="*/ 481965 w 481965"/>
                    <a:gd name="connsiteY2" fmla="*/ 1230633 h 3120393"/>
                    <a:gd name="connsiteX3" fmla="*/ 276225 w 481965"/>
                    <a:gd name="connsiteY3" fmla="*/ 2998473 h 3120393"/>
                    <a:gd name="connsiteX4" fmla="*/ 245745 w 481965"/>
                    <a:gd name="connsiteY4" fmla="*/ 3120393 h 3120393"/>
                    <a:gd name="connsiteX5" fmla="*/ 222885 w 481965"/>
                    <a:gd name="connsiteY5" fmla="*/ 3120393 h 3120393"/>
                    <a:gd name="connsiteX6" fmla="*/ 443865 w 481965"/>
                    <a:gd name="connsiteY6" fmla="*/ 1268733 h 3120393"/>
                    <a:gd name="connsiteX7" fmla="*/ 62865 w 481965"/>
                    <a:gd name="connsiteY7" fmla="*/ 666753 h 3120393"/>
                    <a:gd name="connsiteX8" fmla="*/ 116205 w 481965"/>
                    <a:gd name="connsiteY8" fmla="*/ 529593 h 3120393"/>
                    <a:gd name="connsiteX9" fmla="*/ 0 w 481965"/>
                    <a:gd name="connsiteY9" fmla="*/ 300993 h 3120393"/>
                    <a:gd name="connsiteX10" fmla="*/ 220980 w 481965"/>
                    <a:gd name="connsiteY10" fmla="*/ 3 h 3120393"/>
                    <a:gd name="connsiteX0" fmla="*/ 238125 w 481965"/>
                    <a:gd name="connsiteY0" fmla="*/ 4 h 3116584"/>
                    <a:gd name="connsiteX1" fmla="*/ 161925 w 481965"/>
                    <a:gd name="connsiteY1" fmla="*/ 177169 h 3116584"/>
                    <a:gd name="connsiteX2" fmla="*/ 481965 w 481965"/>
                    <a:gd name="connsiteY2" fmla="*/ 1226824 h 3116584"/>
                    <a:gd name="connsiteX3" fmla="*/ 276225 w 481965"/>
                    <a:gd name="connsiteY3" fmla="*/ 2994664 h 3116584"/>
                    <a:gd name="connsiteX4" fmla="*/ 245745 w 481965"/>
                    <a:gd name="connsiteY4" fmla="*/ 3116584 h 3116584"/>
                    <a:gd name="connsiteX5" fmla="*/ 222885 w 481965"/>
                    <a:gd name="connsiteY5" fmla="*/ 3116584 h 3116584"/>
                    <a:gd name="connsiteX6" fmla="*/ 443865 w 481965"/>
                    <a:gd name="connsiteY6" fmla="*/ 1264924 h 3116584"/>
                    <a:gd name="connsiteX7" fmla="*/ 62865 w 481965"/>
                    <a:gd name="connsiteY7" fmla="*/ 662944 h 3116584"/>
                    <a:gd name="connsiteX8" fmla="*/ 116205 w 481965"/>
                    <a:gd name="connsiteY8" fmla="*/ 525784 h 3116584"/>
                    <a:gd name="connsiteX9" fmla="*/ 0 w 481965"/>
                    <a:gd name="connsiteY9" fmla="*/ 297184 h 3116584"/>
                    <a:gd name="connsiteX10" fmla="*/ 238125 w 481965"/>
                    <a:gd name="connsiteY10" fmla="*/ 4 h 3116584"/>
                    <a:gd name="connsiteX0" fmla="*/ 238125 w 481965"/>
                    <a:gd name="connsiteY0" fmla="*/ 148 h 3116728"/>
                    <a:gd name="connsiteX1" fmla="*/ 161925 w 481965"/>
                    <a:gd name="connsiteY1" fmla="*/ 177313 h 3116728"/>
                    <a:gd name="connsiteX2" fmla="*/ 481965 w 481965"/>
                    <a:gd name="connsiteY2" fmla="*/ 1226968 h 3116728"/>
                    <a:gd name="connsiteX3" fmla="*/ 276225 w 481965"/>
                    <a:gd name="connsiteY3" fmla="*/ 2994808 h 3116728"/>
                    <a:gd name="connsiteX4" fmla="*/ 245745 w 481965"/>
                    <a:gd name="connsiteY4" fmla="*/ 3116728 h 3116728"/>
                    <a:gd name="connsiteX5" fmla="*/ 222885 w 481965"/>
                    <a:gd name="connsiteY5" fmla="*/ 3116728 h 3116728"/>
                    <a:gd name="connsiteX6" fmla="*/ 443865 w 481965"/>
                    <a:gd name="connsiteY6" fmla="*/ 1265068 h 3116728"/>
                    <a:gd name="connsiteX7" fmla="*/ 62865 w 481965"/>
                    <a:gd name="connsiteY7" fmla="*/ 663088 h 3116728"/>
                    <a:gd name="connsiteX8" fmla="*/ 116205 w 481965"/>
                    <a:gd name="connsiteY8" fmla="*/ 525928 h 3116728"/>
                    <a:gd name="connsiteX9" fmla="*/ 0 w 481965"/>
                    <a:gd name="connsiteY9" fmla="*/ 297328 h 3116728"/>
                    <a:gd name="connsiteX10" fmla="*/ 238125 w 481965"/>
                    <a:gd name="connsiteY10" fmla="*/ 148 h 3116728"/>
                    <a:gd name="connsiteX0" fmla="*/ 238125 w 481965"/>
                    <a:gd name="connsiteY0" fmla="*/ 148 h 3116728"/>
                    <a:gd name="connsiteX1" fmla="*/ 161925 w 481965"/>
                    <a:gd name="connsiteY1" fmla="*/ 177313 h 3116728"/>
                    <a:gd name="connsiteX2" fmla="*/ 481965 w 481965"/>
                    <a:gd name="connsiteY2" fmla="*/ 1226968 h 3116728"/>
                    <a:gd name="connsiteX3" fmla="*/ 276225 w 481965"/>
                    <a:gd name="connsiteY3" fmla="*/ 2994808 h 3116728"/>
                    <a:gd name="connsiteX4" fmla="*/ 245745 w 481965"/>
                    <a:gd name="connsiteY4" fmla="*/ 3116728 h 3116728"/>
                    <a:gd name="connsiteX5" fmla="*/ 222885 w 481965"/>
                    <a:gd name="connsiteY5" fmla="*/ 3116728 h 3116728"/>
                    <a:gd name="connsiteX6" fmla="*/ 443865 w 481965"/>
                    <a:gd name="connsiteY6" fmla="*/ 1265068 h 3116728"/>
                    <a:gd name="connsiteX7" fmla="*/ 62865 w 481965"/>
                    <a:gd name="connsiteY7" fmla="*/ 663088 h 3116728"/>
                    <a:gd name="connsiteX8" fmla="*/ 116205 w 481965"/>
                    <a:gd name="connsiteY8" fmla="*/ 525928 h 3116728"/>
                    <a:gd name="connsiteX9" fmla="*/ 0 w 481965"/>
                    <a:gd name="connsiteY9" fmla="*/ 297328 h 3116728"/>
                    <a:gd name="connsiteX10" fmla="*/ 238125 w 481965"/>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083" h="3116728">
                      <a:moveTo>
                        <a:pt x="238125" y="148"/>
                      </a:moveTo>
                      <a:cubicBezTo>
                        <a:pt x="235585" y="56028"/>
                        <a:pt x="187325" y="130958"/>
                        <a:pt x="161925" y="177313"/>
                      </a:cubicBezTo>
                      <a:cubicBezTo>
                        <a:pt x="125730" y="224303"/>
                        <a:pt x="489585" y="1086633"/>
                        <a:pt x="481965" y="1226968"/>
                      </a:cubicBezTo>
                      <a:lnTo>
                        <a:pt x="276225" y="2994808"/>
                      </a:lnTo>
                      <a:lnTo>
                        <a:pt x="245745" y="3116728"/>
                      </a:lnTo>
                      <a:lnTo>
                        <a:pt x="222885" y="3116728"/>
                      </a:lnTo>
                      <a:lnTo>
                        <a:pt x="443865" y="1265068"/>
                      </a:lnTo>
                      <a:cubicBezTo>
                        <a:pt x="375920" y="1066313"/>
                        <a:pt x="250825" y="880893"/>
                        <a:pt x="62865" y="663088"/>
                      </a:cubicBezTo>
                      <a:cubicBezTo>
                        <a:pt x="80645" y="617368"/>
                        <a:pt x="79375" y="569743"/>
                        <a:pt x="116205" y="525928"/>
                      </a:cubicBezTo>
                      <a:cubicBezTo>
                        <a:pt x="46990" y="438298"/>
                        <a:pt x="38735" y="373528"/>
                        <a:pt x="0" y="297328"/>
                      </a:cubicBezTo>
                      <a:cubicBezTo>
                        <a:pt x="20955" y="212556"/>
                        <a:pt x="152083" y="-6520"/>
                        <a:pt x="238125" y="148"/>
                      </a:cubicBezTo>
                      <a:close/>
                    </a:path>
                  </a:pathLst>
                </a:custGeom>
                <a:grp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Connector 39"/>
              <p:cNvCxnSpPr/>
              <p:nvPr/>
            </p:nvCxnSpPr>
            <p:spPr>
              <a:xfrm flipV="1">
                <a:off x="10131665" y="3965944"/>
                <a:ext cx="114902" cy="15373"/>
              </a:xfrm>
              <a:prstGeom prst="line">
                <a:avLst/>
              </a:prstGeom>
              <a:grpFill/>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0205626" y="4574958"/>
                <a:ext cx="114902" cy="15373"/>
              </a:xfrm>
              <a:prstGeom prst="line">
                <a:avLst/>
              </a:prstGeom>
              <a:grpFill/>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0279587" y="5183972"/>
                <a:ext cx="114902" cy="15373"/>
              </a:xfrm>
              <a:prstGeom prst="line">
                <a:avLst/>
              </a:prstGeom>
              <a:grpFill/>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037260" y="1848279"/>
              <a:ext cx="1347129" cy="3364039"/>
              <a:chOff x="9183487" y="1848279"/>
              <a:chExt cx="1347129" cy="3364039"/>
            </a:xfrm>
          </p:grpSpPr>
          <p:sp>
            <p:nvSpPr>
              <p:cNvPr id="49" name="Freeform 48"/>
              <p:cNvSpPr/>
              <p:nvPr/>
            </p:nvSpPr>
            <p:spPr>
              <a:xfrm>
                <a:off x="9855280" y="3060192"/>
                <a:ext cx="44534" cy="2057400"/>
              </a:xfrm>
              <a:custGeom>
                <a:avLst/>
                <a:gdLst>
                  <a:gd name="connsiteX0" fmla="*/ 3810 w 34290"/>
                  <a:gd name="connsiteY0" fmla="*/ 0 h 2057400"/>
                  <a:gd name="connsiteX1" fmla="*/ 34290 w 34290"/>
                  <a:gd name="connsiteY1" fmla="*/ 1478280 h 2057400"/>
                  <a:gd name="connsiteX2" fmla="*/ 0 w 34290"/>
                  <a:gd name="connsiteY2" fmla="*/ 2057400 h 2057400"/>
                  <a:gd name="connsiteX0" fmla="*/ 3810 w 64770"/>
                  <a:gd name="connsiteY0" fmla="*/ 0 h 2057400"/>
                  <a:gd name="connsiteX1" fmla="*/ 64770 w 64770"/>
                  <a:gd name="connsiteY1" fmla="*/ 1375410 h 2057400"/>
                  <a:gd name="connsiteX2" fmla="*/ 0 w 64770"/>
                  <a:gd name="connsiteY2" fmla="*/ 2057400 h 2057400"/>
                  <a:gd name="connsiteX0" fmla="*/ 3810 w 64770"/>
                  <a:gd name="connsiteY0" fmla="*/ 0 h 2057400"/>
                  <a:gd name="connsiteX1" fmla="*/ 64770 w 64770"/>
                  <a:gd name="connsiteY1" fmla="*/ 1375410 h 2057400"/>
                  <a:gd name="connsiteX2" fmla="*/ 0 w 64770"/>
                  <a:gd name="connsiteY2" fmla="*/ 2057400 h 2057400"/>
                  <a:gd name="connsiteX0" fmla="*/ 3810 w 3810"/>
                  <a:gd name="connsiteY0" fmla="*/ 0 h 2057400"/>
                  <a:gd name="connsiteX1" fmla="*/ 0 w 3810"/>
                  <a:gd name="connsiteY1" fmla="*/ 2057400 h 2057400"/>
                  <a:gd name="connsiteX0" fmla="*/ 10000 w 127538"/>
                  <a:gd name="connsiteY0" fmla="*/ 0 h 10000"/>
                  <a:gd name="connsiteX1" fmla="*/ 0 w 127538"/>
                  <a:gd name="connsiteY1" fmla="*/ 10000 h 10000"/>
                  <a:gd name="connsiteX0" fmla="*/ 21121 w 116887"/>
                  <a:gd name="connsiteY0" fmla="*/ 0 h 10000"/>
                  <a:gd name="connsiteX1" fmla="*/ 11121 w 116887"/>
                  <a:gd name="connsiteY1" fmla="*/ 10000 h 10000"/>
                </a:gdLst>
                <a:ahLst/>
                <a:cxnLst>
                  <a:cxn ang="0">
                    <a:pos x="connsiteX0" y="connsiteY0"/>
                  </a:cxn>
                  <a:cxn ang="0">
                    <a:pos x="connsiteX1" y="connsiteY1"/>
                  </a:cxn>
                </a:cxnLst>
                <a:rect l="l" t="t" r="r" b="b"/>
                <a:pathLst>
                  <a:path w="116887" h="10000">
                    <a:moveTo>
                      <a:pt x="21121" y="0"/>
                    </a:moveTo>
                    <a:cubicBezTo>
                      <a:pt x="-90963" y="3231"/>
                      <a:pt x="293205" y="6991"/>
                      <a:pt x="11121" y="10000"/>
                    </a:cubicBez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9183487" y="1848279"/>
                <a:ext cx="1347129" cy="1119356"/>
                <a:chOff x="9183487" y="1848279"/>
                <a:chExt cx="1347129" cy="1319514"/>
              </a:xfrm>
            </p:grpSpPr>
            <p:sp>
              <p:nvSpPr>
                <p:cNvPr id="44" name="Freeform 43"/>
                <p:cNvSpPr/>
                <p:nvPr/>
              </p:nvSpPr>
              <p:spPr>
                <a:xfrm>
                  <a:off x="9183487" y="1848279"/>
                  <a:ext cx="649980" cy="1319514"/>
                </a:xfrm>
                <a:custGeom>
                  <a:avLst/>
                  <a:gdLst>
                    <a:gd name="connsiteX0" fmla="*/ 381965 w 740780"/>
                    <a:gd name="connsiteY0" fmla="*/ 0 h 2048719"/>
                    <a:gd name="connsiteX1" fmla="*/ 0 w 740780"/>
                    <a:gd name="connsiteY1" fmla="*/ 208344 h 2048719"/>
                    <a:gd name="connsiteX2" fmla="*/ 740780 w 740780"/>
                    <a:gd name="connsiteY2" fmla="*/ 1400537 h 2048719"/>
                    <a:gd name="connsiteX3" fmla="*/ 740780 w 740780"/>
                    <a:gd name="connsiteY3" fmla="*/ 2048719 h 2048719"/>
                    <a:gd name="connsiteX0" fmla="*/ 381965 w 740780"/>
                    <a:gd name="connsiteY0" fmla="*/ 0 h 1400537"/>
                    <a:gd name="connsiteX1" fmla="*/ 0 w 740780"/>
                    <a:gd name="connsiteY1" fmla="*/ 208344 h 1400537"/>
                    <a:gd name="connsiteX2" fmla="*/ 740780 w 740780"/>
                    <a:gd name="connsiteY2" fmla="*/ 1400537 h 1400537"/>
                    <a:gd name="connsiteX0" fmla="*/ 381965 w 740780"/>
                    <a:gd name="connsiteY0" fmla="*/ 0 h 1400537"/>
                    <a:gd name="connsiteX1" fmla="*/ 0 w 740780"/>
                    <a:gd name="connsiteY1" fmla="*/ 208344 h 1400537"/>
                    <a:gd name="connsiteX2" fmla="*/ 740780 w 740780"/>
                    <a:gd name="connsiteY2" fmla="*/ 1400537 h 1400537"/>
                    <a:gd name="connsiteX0" fmla="*/ 385156 w 743971"/>
                    <a:gd name="connsiteY0" fmla="*/ 0 h 1400537"/>
                    <a:gd name="connsiteX1" fmla="*/ 3191 w 743971"/>
                    <a:gd name="connsiteY1" fmla="*/ 208344 h 1400537"/>
                    <a:gd name="connsiteX2" fmla="*/ 743971 w 743971"/>
                    <a:gd name="connsiteY2" fmla="*/ 1400537 h 1400537"/>
                    <a:gd name="connsiteX0" fmla="*/ 385156 w 743971"/>
                    <a:gd name="connsiteY0" fmla="*/ 0 h 1400537"/>
                    <a:gd name="connsiteX1" fmla="*/ 3191 w 743971"/>
                    <a:gd name="connsiteY1" fmla="*/ 208344 h 1400537"/>
                    <a:gd name="connsiteX2" fmla="*/ 743971 w 743971"/>
                    <a:gd name="connsiteY2" fmla="*/ 1400537 h 1400537"/>
                    <a:gd name="connsiteX0" fmla="*/ 246260 w 743971"/>
                    <a:gd name="connsiteY0" fmla="*/ 0 h 1319514"/>
                    <a:gd name="connsiteX1" fmla="*/ 3191 w 743971"/>
                    <a:gd name="connsiteY1" fmla="*/ 127321 h 1319514"/>
                    <a:gd name="connsiteX2" fmla="*/ 743971 w 743971"/>
                    <a:gd name="connsiteY2" fmla="*/ 1319514 h 1319514"/>
                    <a:gd name="connsiteX0" fmla="*/ 246260 w 743971"/>
                    <a:gd name="connsiteY0" fmla="*/ 0 h 1319514"/>
                    <a:gd name="connsiteX1" fmla="*/ 3191 w 743971"/>
                    <a:gd name="connsiteY1" fmla="*/ 127321 h 1319514"/>
                    <a:gd name="connsiteX2" fmla="*/ 743971 w 743971"/>
                    <a:gd name="connsiteY2" fmla="*/ 1319514 h 1319514"/>
                    <a:gd name="connsiteX0" fmla="*/ 246260 w 743971"/>
                    <a:gd name="connsiteY0" fmla="*/ 0 h 1319514"/>
                    <a:gd name="connsiteX1" fmla="*/ 3191 w 743971"/>
                    <a:gd name="connsiteY1" fmla="*/ 127321 h 1319514"/>
                    <a:gd name="connsiteX2" fmla="*/ 743971 w 743971"/>
                    <a:gd name="connsiteY2" fmla="*/ 1319514 h 1319514"/>
                    <a:gd name="connsiteX0" fmla="*/ 123385 w 621096"/>
                    <a:gd name="connsiteY0" fmla="*/ 0 h 1319514"/>
                    <a:gd name="connsiteX1" fmla="*/ 6345 w 621096"/>
                    <a:gd name="connsiteY1" fmla="*/ 94936 h 1319514"/>
                    <a:gd name="connsiteX2" fmla="*/ 621096 w 621096"/>
                    <a:gd name="connsiteY2" fmla="*/ 1319514 h 1319514"/>
                    <a:gd name="connsiteX0" fmla="*/ 123385 w 621096"/>
                    <a:gd name="connsiteY0" fmla="*/ 0 h 1319514"/>
                    <a:gd name="connsiteX1" fmla="*/ 6345 w 621096"/>
                    <a:gd name="connsiteY1" fmla="*/ 94936 h 1319514"/>
                    <a:gd name="connsiteX2" fmla="*/ 621096 w 621096"/>
                    <a:gd name="connsiteY2" fmla="*/ 1319514 h 1319514"/>
                    <a:gd name="connsiteX0" fmla="*/ 89591 w 587302"/>
                    <a:gd name="connsiteY0" fmla="*/ 0 h 1319514"/>
                    <a:gd name="connsiteX1" fmla="*/ 8316 w 587302"/>
                    <a:gd name="connsiteY1" fmla="*/ 113986 h 1319514"/>
                    <a:gd name="connsiteX2" fmla="*/ 587302 w 587302"/>
                    <a:gd name="connsiteY2" fmla="*/ 1319514 h 1319514"/>
                    <a:gd name="connsiteX0" fmla="*/ 89591 w 587302"/>
                    <a:gd name="connsiteY0" fmla="*/ 0 h 1319514"/>
                    <a:gd name="connsiteX1" fmla="*/ 8316 w 587302"/>
                    <a:gd name="connsiteY1" fmla="*/ 113986 h 1319514"/>
                    <a:gd name="connsiteX2" fmla="*/ 587302 w 587302"/>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5172 w 582883"/>
                    <a:gd name="connsiteY0" fmla="*/ 0 h 1319514"/>
                    <a:gd name="connsiteX1" fmla="*/ 3897 w 582883"/>
                    <a:gd name="connsiteY1" fmla="*/ 113986 h 1319514"/>
                    <a:gd name="connsiteX2" fmla="*/ 582883 w 582883"/>
                    <a:gd name="connsiteY2" fmla="*/ 1319514 h 1319514"/>
                    <a:gd name="connsiteX0" fmla="*/ 83382 w 581093"/>
                    <a:gd name="connsiteY0" fmla="*/ 0 h 1319514"/>
                    <a:gd name="connsiteX1" fmla="*/ 2107 w 581093"/>
                    <a:gd name="connsiteY1" fmla="*/ 113986 h 1319514"/>
                    <a:gd name="connsiteX2" fmla="*/ 581093 w 581093"/>
                    <a:gd name="connsiteY2" fmla="*/ 1319514 h 1319514"/>
                  </a:gdLst>
                  <a:ahLst/>
                  <a:cxnLst>
                    <a:cxn ang="0">
                      <a:pos x="connsiteX0" y="connsiteY0"/>
                    </a:cxn>
                    <a:cxn ang="0">
                      <a:pos x="connsiteX1" y="connsiteY1"/>
                    </a:cxn>
                    <a:cxn ang="0">
                      <a:pos x="connsiteX2" y="connsiteY2"/>
                    </a:cxn>
                  </a:cxnLst>
                  <a:rect l="l" t="t" r="r" b="b"/>
                  <a:pathLst>
                    <a:path w="581093" h="1319514">
                      <a:moveTo>
                        <a:pt x="83382" y="0"/>
                      </a:moveTo>
                      <a:cubicBezTo>
                        <a:pt x="11276" y="1249"/>
                        <a:pt x="-6831" y="27523"/>
                        <a:pt x="2107" y="113986"/>
                      </a:cubicBezTo>
                      <a:cubicBezTo>
                        <a:pt x="64913" y="492769"/>
                        <a:pt x="247153" y="1310253"/>
                        <a:pt x="581093" y="1319514"/>
                      </a:cubicBez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flipH="1">
                  <a:off x="9880636" y="1848279"/>
                  <a:ext cx="649980" cy="1319514"/>
                </a:xfrm>
                <a:custGeom>
                  <a:avLst/>
                  <a:gdLst>
                    <a:gd name="connsiteX0" fmla="*/ 381965 w 740780"/>
                    <a:gd name="connsiteY0" fmla="*/ 0 h 2048719"/>
                    <a:gd name="connsiteX1" fmla="*/ 0 w 740780"/>
                    <a:gd name="connsiteY1" fmla="*/ 208344 h 2048719"/>
                    <a:gd name="connsiteX2" fmla="*/ 740780 w 740780"/>
                    <a:gd name="connsiteY2" fmla="*/ 1400537 h 2048719"/>
                    <a:gd name="connsiteX3" fmla="*/ 740780 w 740780"/>
                    <a:gd name="connsiteY3" fmla="*/ 2048719 h 2048719"/>
                    <a:gd name="connsiteX0" fmla="*/ 381965 w 740780"/>
                    <a:gd name="connsiteY0" fmla="*/ 0 h 1400537"/>
                    <a:gd name="connsiteX1" fmla="*/ 0 w 740780"/>
                    <a:gd name="connsiteY1" fmla="*/ 208344 h 1400537"/>
                    <a:gd name="connsiteX2" fmla="*/ 740780 w 740780"/>
                    <a:gd name="connsiteY2" fmla="*/ 1400537 h 1400537"/>
                    <a:gd name="connsiteX0" fmla="*/ 381965 w 740780"/>
                    <a:gd name="connsiteY0" fmla="*/ 0 h 1400537"/>
                    <a:gd name="connsiteX1" fmla="*/ 0 w 740780"/>
                    <a:gd name="connsiteY1" fmla="*/ 208344 h 1400537"/>
                    <a:gd name="connsiteX2" fmla="*/ 740780 w 740780"/>
                    <a:gd name="connsiteY2" fmla="*/ 1400537 h 1400537"/>
                    <a:gd name="connsiteX0" fmla="*/ 385156 w 743971"/>
                    <a:gd name="connsiteY0" fmla="*/ 0 h 1400537"/>
                    <a:gd name="connsiteX1" fmla="*/ 3191 w 743971"/>
                    <a:gd name="connsiteY1" fmla="*/ 208344 h 1400537"/>
                    <a:gd name="connsiteX2" fmla="*/ 743971 w 743971"/>
                    <a:gd name="connsiteY2" fmla="*/ 1400537 h 1400537"/>
                    <a:gd name="connsiteX0" fmla="*/ 385156 w 743971"/>
                    <a:gd name="connsiteY0" fmla="*/ 0 h 1400537"/>
                    <a:gd name="connsiteX1" fmla="*/ 3191 w 743971"/>
                    <a:gd name="connsiteY1" fmla="*/ 208344 h 1400537"/>
                    <a:gd name="connsiteX2" fmla="*/ 743971 w 743971"/>
                    <a:gd name="connsiteY2" fmla="*/ 1400537 h 1400537"/>
                    <a:gd name="connsiteX0" fmla="*/ 246260 w 743971"/>
                    <a:gd name="connsiteY0" fmla="*/ 0 h 1319514"/>
                    <a:gd name="connsiteX1" fmla="*/ 3191 w 743971"/>
                    <a:gd name="connsiteY1" fmla="*/ 127321 h 1319514"/>
                    <a:gd name="connsiteX2" fmla="*/ 743971 w 743971"/>
                    <a:gd name="connsiteY2" fmla="*/ 1319514 h 1319514"/>
                    <a:gd name="connsiteX0" fmla="*/ 246260 w 743971"/>
                    <a:gd name="connsiteY0" fmla="*/ 0 h 1319514"/>
                    <a:gd name="connsiteX1" fmla="*/ 3191 w 743971"/>
                    <a:gd name="connsiteY1" fmla="*/ 127321 h 1319514"/>
                    <a:gd name="connsiteX2" fmla="*/ 743971 w 743971"/>
                    <a:gd name="connsiteY2" fmla="*/ 1319514 h 1319514"/>
                    <a:gd name="connsiteX0" fmla="*/ 246260 w 743971"/>
                    <a:gd name="connsiteY0" fmla="*/ 0 h 1319514"/>
                    <a:gd name="connsiteX1" fmla="*/ 3191 w 743971"/>
                    <a:gd name="connsiteY1" fmla="*/ 127321 h 1319514"/>
                    <a:gd name="connsiteX2" fmla="*/ 743971 w 743971"/>
                    <a:gd name="connsiteY2" fmla="*/ 1319514 h 1319514"/>
                    <a:gd name="connsiteX0" fmla="*/ 123385 w 621096"/>
                    <a:gd name="connsiteY0" fmla="*/ 0 h 1319514"/>
                    <a:gd name="connsiteX1" fmla="*/ 6345 w 621096"/>
                    <a:gd name="connsiteY1" fmla="*/ 94936 h 1319514"/>
                    <a:gd name="connsiteX2" fmla="*/ 621096 w 621096"/>
                    <a:gd name="connsiteY2" fmla="*/ 1319514 h 1319514"/>
                    <a:gd name="connsiteX0" fmla="*/ 123385 w 621096"/>
                    <a:gd name="connsiteY0" fmla="*/ 0 h 1319514"/>
                    <a:gd name="connsiteX1" fmla="*/ 6345 w 621096"/>
                    <a:gd name="connsiteY1" fmla="*/ 94936 h 1319514"/>
                    <a:gd name="connsiteX2" fmla="*/ 621096 w 621096"/>
                    <a:gd name="connsiteY2" fmla="*/ 1319514 h 1319514"/>
                    <a:gd name="connsiteX0" fmla="*/ 89591 w 587302"/>
                    <a:gd name="connsiteY0" fmla="*/ 0 h 1319514"/>
                    <a:gd name="connsiteX1" fmla="*/ 8316 w 587302"/>
                    <a:gd name="connsiteY1" fmla="*/ 113986 h 1319514"/>
                    <a:gd name="connsiteX2" fmla="*/ 587302 w 587302"/>
                    <a:gd name="connsiteY2" fmla="*/ 1319514 h 1319514"/>
                    <a:gd name="connsiteX0" fmla="*/ 89591 w 587302"/>
                    <a:gd name="connsiteY0" fmla="*/ 0 h 1319514"/>
                    <a:gd name="connsiteX1" fmla="*/ 8316 w 587302"/>
                    <a:gd name="connsiteY1" fmla="*/ 113986 h 1319514"/>
                    <a:gd name="connsiteX2" fmla="*/ 587302 w 587302"/>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5172 w 582883"/>
                    <a:gd name="connsiteY0" fmla="*/ 0 h 1319514"/>
                    <a:gd name="connsiteX1" fmla="*/ 3897 w 582883"/>
                    <a:gd name="connsiteY1" fmla="*/ 113986 h 1319514"/>
                    <a:gd name="connsiteX2" fmla="*/ 582883 w 582883"/>
                    <a:gd name="connsiteY2" fmla="*/ 1319514 h 1319514"/>
                    <a:gd name="connsiteX0" fmla="*/ 83382 w 581093"/>
                    <a:gd name="connsiteY0" fmla="*/ 0 h 1319514"/>
                    <a:gd name="connsiteX1" fmla="*/ 2107 w 581093"/>
                    <a:gd name="connsiteY1" fmla="*/ 113986 h 1319514"/>
                    <a:gd name="connsiteX2" fmla="*/ 581093 w 581093"/>
                    <a:gd name="connsiteY2" fmla="*/ 1319514 h 1319514"/>
                  </a:gdLst>
                  <a:ahLst/>
                  <a:cxnLst>
                    <a:cxn ang="0">
                      <a:pos x="connsiteX0" y="connsiteY0"/>
                    </a:cxn>
                    <a:cxn ang="0">
                      <a:pos x="connsiteX1" y="connsiteY1"/>
                    </a:cxn>
                    <a:cxn ang="0">
                      <a:pos x="connsiteX2" y="connsiteY2"/>
                    </a:cxn>
                  </a:cxnLst>
                  <a:rect l="l" t="t" r="r" b="b"/>
                  <a:pathLst>
                    <a:path w="581093" h="1319514">
                      <a:moveTo>
                        <a:pt x="83382" y="0"/>
                      </a:moveTo>
                      <a:cubicBezTo>
                        <a:pt x="11276" y="1249"/>
                        <a:pt x="-6831" y="27523"/>
                        <a:pt x="2107" y="113986"/>
                      </a:cubicBezTo>
                      <a:cubicBezTo>
                        <a:pt x="64913" y="492769"/>
                        <a:pt x="247153" y="1310253"/>
                        <a:pt x="581093" y="1319514"/>
                      </a:cubicBez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p:cNvSpPr/>
              <p:nvPr/>
            </p:nvSpPr>
            <p:spPr>
              <a:xfrm>
                <a:off x="9783292" y="2936795"/>
                <a:ext cx="158496" cy="55521"/>
              </a:xfrm>
              <a:prstGeom prst="rect">
                <a:avLst/>
              </a:prstGeom>
              <a:solidFill>
                <a:schemeClr val="bg1">
                  <a:lumMod val="25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5400000">
                <a:off x="9809318" y="2988631"/>
                <a:ext cx="107010" cy="58858"/>
              </a:xfrm>
              <a:prstGeom prst="rect">
                <a:avLst/>
              </a:prstGeom>
              <a:solidFill>
                <a:schemeClr val="bg1">
                  <a:lumMod val="25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766314" y="4992572"/>
                <a:ext cx="208074" cy="219746"/>
              </a:xfrm>
              <a:prstGeom prst="ellipse">
                <a:avLst/>
              </a:prstGeom>
              <a:solidFill>
                <a:schemeClr val="bg1">
                  <a:lumMod val="25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p:cNvSpPr txBox="1"/>
          <p:nvPr/>
        </p:nvSpPr>
        <p:spPr>
          <a:xfrm>
            <a:off x="-67942" y="6488668"/>
            <a:ext cx="1994136" cy="369332"/>
          </a:xfrm>
          <a:prstGeom prst="rect">
            <a:avLst/>
          </a:prstGeom>
          <a:noFill/>
        </p:spPr>
        <p:txBody>
          <a:bodyPr wrap="none" rtlCol="0">
            <a:spAutoFit/>
          </a:bodyPr>
          <a:lstStyle/>
          <a:p>
            <a:r>
              <a:rPr lang="en-US" dirty="0" smtClean="0"/>
              <a:t>Source: </a:t>
            </a:r>
            <a:r>
              <a:rPr lang="en-US" dirty="0" smtClean="0">
                <a:hlinkClick r:id="rId4"/>
              </a:rPr>
              <a:t>Corventis</a:t>
            </a:r>
            <a:endParaRPr lang="en-US" dirty="0"/>
          </a:p>
        </p:txBody>
      </p:sp>
      <p:sp>
        <p:nvSpPr>
          <p:cNvPr id="4" name="Title 3"/>
          <p:cNvSpPr>
            <a:spLocks noGrp="1"/>
          </p:cNvSpPr>
          <p:nvPr>
            <p:ph type="title"/>
          </p:nvPr>
        </p:nvSpPr>
        <p:spPr/>
        <p:txBody>
          <a:bodyPr/>
          <a:lstStyle/>
          <a:p>
            <a:r>
              <a:rPr lang="en-US" dirty="0" smtClean="0"/>
              <a:t>Medical applications</a:t>
            </a:r>
            <a:endParaRPr lang="en-US" dirty="0"/>
          </a:p>
        </p:txBody>
      </p:sp>
      <p:pic>
        <p:nvPicPr>
          <p:cNvPr id="6" name="Picture 5"/>
          <p:cNvPicPr>
            <a:picLocks noChangeAspect="1"/>
          </p:cNvPicPr>
          <p:nvPr/>
        </p:nvPicPr>
        <p:blipFill>
          <a:blip r:embed="rId5"/>
          <a:stretch>
            <a:fillRect/>
          </a:stretch>
        </p:blipFill>
        <p:spPr>
          <a:xfrm>
            <a:off x="4723681" y="3996537"/>
            <a:ext cx="333375" cy="561975"/>
          </a:xfrm>
          <a:prstGeom prst="rect">
            <a:avLst/>
          </a:prstGeom>
        </p:spPr>
      </p:pic>
      <p:cxnSp>
        <p:nvCxnSpPr>
          <p:cNvPr id="57" name="Straight Connector 56"/>
          <p:cNvCxnSpPr/>
          <p:nvPr/>
        </p:nvCxnSpPr>
        <p:spPr>
          <a:xfrm flipH="1">
            <a:off x="3643369" y="4268787"/>
            <a:ext cx="974351"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144510" y="4268787"/>
            <a:ext cx="284096"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861085" y="4268787"/>
            <a:ext cx="974351"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026156" y="5315723"/>
            <a:ext cx="2090893" cy="1200329"/>
          </a:xfrm>
          <a:prstGeom prst="rect">
            <a:avLst/>
          </a:prstGeom>
          <a:noFill/>
        </p:spPr>
        <p:txBody>
          <a:bodyPr wrap="none" rtlCol="0">
            <a:spAutoFit/>
          </a:bodyPr>
          <a:lstStyle/>
          <a:p>
            <a:pPr algn="ctr"/>
            <a:r>
              <a:rPr lang="en-US" sz="2400" dirty="0" smtClean="0">
                <a:latin typeface="Segoe Light" panose="020B0302040504020203" pitchFamily="34" charset="0"/>
              </a:rPr>
              <a:t>Wireless </a:t>
            </a:r>
            <a:br>
              <a:rPr lang="en-US" sz="2400" dirty="0" smtClean="0">
                <a:latin typeface="Segoe Light" panose="020B0302040504020203" pitchFamily="34" charset="0"/>
              </a:rPr>
            </a:br>
            <a:r>
              <a:rPr lang="en-US" sz="2400" dirty="0" smtClean="0">
                <a:latin typeface="Segoe Light" panose="020B0302040504020203" pitchFamily="34" charset="0"/>
              </a:rPr>
              <a:t>cardiovascular </a:t>
            </a:r>
            <a:br>
              <a:rPr lang="en-US" sz="2400" dirty="0" smtClean="0">
                <a:latin typeface="Segoe Light" panose="020B0302040504020203" pitchFamily="34" charset="0"/>
              </a:rPr>
            </a:br>
            <a:r>
              <a:rPr lang="en-US" sz="2400" dirty="0" smtClean="0">
                <a:latin typeface="Segoe Light" panose="020B0302040504020203" pitchFamily="34" charset="0"/>
              </a:rPr>
              <a:t>solutions</a:t>
            </a:r>
            <a:endParaRPr lang="en-US" sz="2400" dirty="0">
              <a:latin typeface="Segoe Light" panose="020B0302040504020203" pitchFamily="34" charset="0"/>
            </a:endParaRPr>
          </a:p>
        </p:txBody>
      </p:sp>
    </p:spTree>
    <p:extLst>
      <p:ext uri="{BB962C8B-B14F-4D97-AF65-F5344CB8AC3E}">
        <p14:creationId xmlns:p14="http://schemas.microsoft.com/office/powerpoint/2010/main" val="4208297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pills (ok, pill bottle caps)</a:t>
            </a:r>
            <a:endParaRPr lang="en-US" dirty="0"/>
          </a:p>
        </p:txBody>
      </p:sp>
      <p:sp>
        <p:nvSpPr>
          <p:cNvPr id="4" name="TextBox 3"/>
          <p:cNvSpPr txBox="1"/>
          <p:nvPr/>
        </p:nvSpPr>
        <p:spPr>
          <a:xfrm>
            <a:off x="4698811" y="6454162"/>
            <a:ext cx="2763898" cy="338554"/>
          </a:xfrm>
          <a:prstGeom prst="rect">
            <a:avLst/>
          </a:prstGeom>
          <a:noFill/>
        </p:spPr>
        <p:txBody>
          <a:bodyPr wrap="none" rtlCol="0">
            <a:spAutoFit/>
          </a:bodyPr>
          <a:lstStyle/>
          <a:p>
            <a:r>
              <a:rPr lang="en-US" sz="1600" dirty="0" smtClean="0"/>
              <a:t>Check out </a:t>
            </a:r>
            <a:r>
              <a:rPr lang="en-US" sz="1600" dirty="0" err="1" smtClean="0">
                <a:hlinkClick r:id="rId2"/>
              </a:rPr>
              <a:t>GlowCaps</a:t>
            </a:r>
            <a:r>
              <a:rPr lang="en-US" sz="1600" dirty="0" smtClean="0"/>
              <a:t> or </a:t>
            </a:r>
            <a:r>
              <a:rPr lang="en-US" sz="1600" dirty="0" smtClean="0">
                <a:hlinkClick r:id="rId3"/>
              </a:rPr>
              <a:t>Video</a:t>
            </a:r>
            <a:endParaRPr lang="en-US" sz="1600" dirty="0"/>
          </a:p>
        </p:txBody>
      </p:sp>
      <p:pic>
        <p:nvPicPr>
          <p:cNvPr id="3" name="Picture 2"/>
          <p:cNvPicPr>
            <a:picLocks noChangeAspect="1"/>
          </p:cNvPicPr>
          <p:nvPr/>
        </p:nvPicPr>
        <p:blipFill>
          <a:blip r:embed="rId4"/>
          <a:stretch>
            <a:fillRect/>
          </a:stretch>
        </p:blipFill>
        <p:spPr>
          <a:xfrm>
            <a:off x="1725105" y="1451553"/>
            <a:ext cx="8741790" cy="4916426"/>
          </a:xfrm>
          <a:prstGeom prst="rect">
            <a:avLst/>
          </a:prstGeom>
        </p:spPr>
      </p:pic>
    </p:spTree>
    <p:extLst>
      <p:ext uri="{BB962C8B-B14F-4D97-AF65-F5344CB8AC3E}">
        <p14:creationId xmlns:p14="http://schemas.microsoft.com/office/powerpoint/2010/main" val="2508552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3" name="TextBox 4282"/>
          <p:cNvSpPr txBox="1"/>
          <p:nvPr/>
        </p:nvSpPr>
        <p:spPr>
          <a:xfrm>
            <a:off x="579120" y="-1783080"/>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Smart grid</a:t>
            </a:r>
            <a:endParaRPr lang="en-US" dirty="0"/>
          </a:p>
        </p:txBody>
      </p:sp>
      <p:pic>
        <p:nvPicPr>
          <p:cNvPr id="4" name="Smart Meter"/>
          <p:cNvPicPr>
            <a:picLocks noChangeAspect="1"/>
          </p:cNvPicPr>
          <p:nvPr/>
        </p:nvPicPr>
        <p:blipFill>
          <a:blip r:embed="rId2"/>
          <a:stretch>
            <a:fillRect/>
          </a:stretch>
        </p:blipFill>
        <p:spPr>
          <a:xfrm>
            <a:off x="2950799" y="3842795"/>
            <a:ext cx="940662" cy="959638"/>
          </a:xfrm>
          <a:prstGeom prst="rect">
            <a:avLst/>
          </a:prstGeom>
        </p:spPr>
      </p:pic>
      <p:sp>
        <p:nvSpPr>
          <p:cNvPr id="43" name="Freeform 42"/>
          <p:cNvSpPr/>
          <p:nvPr/>
        </p:nvSpPr>
        <p:spPr>
          <a:xfrm>
            <a:off x="461390" y="1866927"/>
            <a:ext cx="3971714" cy="3759174"/>
          </a:xfrm>
          <a:custGeom>
            <a:avLst/>
            <a:gdLst>
              <a:gd name="connsiteX0" fmla="*/ 1217113 w 2431180"/>
              <a:gd name="connsiteY0" fmla="*/ 308331 h 2301083"/>
              <a:gd name="connsiteX1" fmla="*/ 2216463 w 2431180"/>
              <a:gd name="connsiteY1" fmla="*/ 1307681 h 2301083"/>
              <a:gd name="connsiteX2" fmla="*/ 2216463 w 2431180"/>
              <a:gd name="connsiteY2" fmla="*/ 2301083 h 2301083"/>
              <a:gd name="connsiteX3" fmla="*/ 1379091 w 2431180"/>
              <a:gd name="connsiteY3" fmla="*/ 2301083 h 2301083"/>
              <a:gd name="connsiteX4" fmla="*/ 1379091 w 2431180"/>
              <a:gd name="connsiteY4" fmla="*/ 1603745 h 2301083"/>
              <a:gd name="connsiteX5" fmla="*/ 1047513 w 2431180"/>
              <a:gd name="connsiteY5" fmla="*/ 1603745 h 2301083"/>
              <a:gd name="connsiteX6" fmla="*/ 1047513 w 2431180"/>
              <a:gd name="connsiteY6" fmla="*/ 2301083 h 2301083"/>
              <a:gd name="connsiteX7" fmla="*/ 213124 w 2431180"/>
              <a:gd name="connsiteY7" fmla="*/ 2301083 h 2301083"/>
              <a:gd name="connsiteX8" fmla="*/ 213124 w 2431180"/>
              <a:gd name="connsiteY8" fmla="*/ 1322939 h 2301083"/>
              <a:gd name="connsiteX9" fmla="*/ 210142 w 2431180"/>
              <a:gd name="connsiteY9" fmla="*/ 1319957 h 2301083"/>
              <a:gd name="connsiteX10" fmla="*/ 210142 w 2431180"/>
              <a:gd name="connsiteY10" fmla="*/ 1315303 h 2301083"/>
              <a:gd name="connsiteX11" fmla="*/ 438675 w 2431180"/>
              <a:gd name="connsiteY11" fmla="*/ 308331 h 2301083"/>
              <a:gd name="connsiteX12" fmla="*/ 578883 w 2431180"/>
              <a:gd name="connsiteY12" fmla="*/ 308331 h 2301083"/>
              <a:gd name="connsiteX13" fmla="*/ 578883 w 2431180"/>
              <a:gd name="connsiteY13" fmla="*/ 499951 h 2301083"/>
              <a:gd name="connsiteX14" fmla="*/ 438675 w 2431180"/>
              <a:gd name="connsiteY14" fmla="*/ 640158 h 2301083"/>
              <a:gd name="connsiteX15" fmla="*/ 1217113 w 2431180"/>
              <a:gd name="connsiteY15" fmla="*/ 0 h 2301083"/>
              <a:gd name="connsiteX16" fmla="*/ 2431180 w 2431180"/>
              <a:gd name="connsiteY16" fmla="*/ 1214067 h 2301083"/>
              <a:gd name="connsiteX17" fmla="*/ 2342787 w 2431180"/>
              <a:gd name="connsiteY17" fmla="*/ 1302459 h 2301083"/>
              <a:gd name="connsiteX18" fmla="*/ 1217111 w 2431180"/>
              <a:gd name="connsiteY18" fmla="*/ 176783 h 2301083"/>
              <a:gd name="connsiteX19" fmla="*/ 88391 w 2431180"/>
              <a:gd name="connsiteY19" fmla="*/ 1305503 h 2301083"/>
              <a:gd name="connsiteX20" fmla="*/ 0 w 2431180"/>
              <a:gd name="connsiteY20" fmla="*/ 1217112 h 230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1180" h="2301083">
                <a:moveTo>
                  <a:pt x="1217113" y="308331"/>
                </a:moveTo>
                <a:lnTo>
                  <a:pt x="2216463" y="1307681"/>
                </a:lnTo>
                <a:lnTo>
                  <a:pt x="2216463" y="2301083"/>
                </a:lnTo>
                <a:lnTo>
                  <a:pt x="1379091" y="2301083"/>
                </a:lnTo>
                <a:lnTo>
                  <a:pt x="1379091" y="1603745"/>
                </a:lnTo>
                <a:lnTo>
                  <a:pt x="1047513" y="1603745"/>
                </a:lnTo>
                <a:lnTo>
                  <a:pt x="1047513" y="2301083"/>
                </a:lnTo>
                <a:lnTo>
                  <a:pt x="213124" y="2301083"/>
                </a:lnTo>
                <a:lnTo>
                  <a:pt x="213124" y="1322939"/>
                </a:lnTo>
                <a:lnTo>
                  <a:pt x="210142" y="1319957"/>
                </a:lnTo>
                <a:lnTo>
                  <a:pt x="210142" y="1315303"/>
                </a:lnTo>
                <a:close/>
                <a:moveTo>
                  <a:pt x="438675" y="308331"/>
                </a:moveTo>
                <a:lnTo>
                  <a:pt x="578883" y="308331"/>
                </a:lnTo>
                <a:lnTo>
                  <a:pt x="578883" y="499951"/>
                </a:lnTo>
                <a:lnTo>
                  <a:pt x="438675" y="640158"/>
                </a:lnTo>
                <a:close/>
                <a:moveTo>
                  <a:pt x="1217113" y="0"/>
                </a:moveTo>
                <a:lnTo>
                  <a:pt x="2431180" y="1214067"/>
                </a:lnTo>
                <a:lnTo>
                  <a:pt x="2342787" y="1302459"/>
                </a:lnTo>
                <a:lnTo>
                  <a:pt x="1217111" y="176783"/>
                </a:lnTo>
                <a:lnTo>
                  <a:pt x="88391" y="1305503"/>
                </a:lnTo>
                <a:lnTo>
                  <a:pt x="0" y="1217112"/>
                </a:ln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4620324" y="1585732"/>
            <a:ext cx="1203767" cy="4040369"/>
          </a:xfrm>
          <a:custGeom>
            <a:avLst/>
            <a:gdLst>
              <a:gd name="connsiteX0" fmla="*/ 495687 w 1203767"/>
              <a:gd name="connsiteY0" fmla="*/ 0 h 4040369"/>
              <a:gd name="connsiteX1" fmla="*/ 708082 w 1203767"/>
              <a:gd name="connsiteY1" fmla="*/ 0 h 4040369"/>
              <a:gd name="connsiteX2" fmla="*/ 708082 w 1203767"/>
              <a:gd name="connsiteY2" fmla="*/ 567159 h 4040369"/>
              <a:gd name="connsiteX3" fmla="*/ 1203767 w 1203767"/>
              <a:gd name="connsiteY3" fmla="*/ 567159 h 4040369"/>
              <a:gd name="connsiteX4" fmla="*/ 1203767 w 1203767"/>
              <a:gd name="connsiteY4" fmla="*/ 763929 h 4040369"/>
              <a:gd name="connsiteX5" fmla="*/ 708082 w 1203767"/>
              <a:gd name="connsiteY5" fmla="*/ 763929 h 4040369"/>
              <a:gd name="connsiteX6" fmla="*/ 708082 w 1203767"/>
              <a:gd name="connsiteY6" fmla="*/ 4040369 h 4040369"/>
              <a:gd name="connsiteX7" fmla="*/ 495687 w 1203767"/>
              <a:gd name="connsiteY7" fmla="*/ 4040369 h 4040369"/>
              <a:gd name="connsiteX8" fmla="*/ 495687 w 1203767"/>
              <a:gd name="connsiteY8" fmla="*/ 763929 h 4040369"/>
              <a:gd name="connsiteX9" fmla="*/ 0 w 1203767"/>
              <a:gd name="connsiteY9" fmla="*/ 763929 h 4040369"/>
              <a:gd name="connsiteX10" fmla="*/ 0 w 1203767"/>
              <a:gd name="connsiteY10" fmla="*/ 567159 h 4040369"/>
              <a:gd name="connsiteX11" fmla="*/ 495687 w 1203767"/>
              <a:gd name="connsiteY11" fmla="*/ 567159 h 404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767" h="4040369">
                <a:moveTo>
                  <a:pt x="495687" y="0"/>
                </a:moveTo>
                <a:lnTo>
                  <a:pt x="708082" y="0"/>
                </a:lnTo>
                <a:lnTo>
                  <a:pt x="708082" y="567159"/>
                </a:lnTo>
                <a:lnTo>
                  <a:pt x="1203767" y="567159"/>
                </a:lnTo>
                <a:lnTo>
                  <a:pt x="1203767" y="763929"/>
                </a:lnTo>
                <a:lnTo>
                  <a:pt x="708082" y="763929"/>
                </a:lnTo>
                <a:lnTo>
                  <a:pt x="708082" y="4040369"/>
                </a:lnTo>
                <a:lnTo>
                  <a:pt x="495687" y="4040369"/>
                </a:lnTo>
                <a:lnTo>
                  <a:pt x="495687" y="763929"/>
                </a:lnTo>
                <a:lnTo>
                  <a:pt x="0" y="763929"/>
                </a:lnTo>
                <a:lnTo>
                  <a:pt x="0" y="567159"/>
                </a:lnTo>
                <a:lnTo>
                  <a:pt x="495687" y="567159"/>
                </a:lnTo>
                <a:close/>
              </a:path>
            </a:pathLst>
          </a:cu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6853810" y="1585731"/>
            <a:ext cx="1203767" cy="4040369"/>
          </a:xfrm>
          <a:custGeom>
            <a:avLst/>
            <a:gdLst>
              <a:gd name="connsiteX0" fmla="*/ 495687 w 1203767"/>
              <a:gd name="connsiteY0" fmla="*/ 0 h 4040369"/>
              <a:gd name="connsiteX1" fmla="*/ 708082 w 1203767"/>
              <a:gd name="connsiteY1" fmla="*/ 0 h 4040369"/>
              <a:gd name="connsiteX2" fmla="*/ 708082 w 1203767"/>
              <a:gd name="connsiteY2" fmla="*/ 567159 h 4040369"/>
              <a:gd name="connsiteX3" fmla="*/ 1203767 w 1203767"/>
              <a:gd name="connsiteY3" fmla="*/ 567159 h 4040369"/>
              <a:gd name="connsiteX4" fmla="*/ 1203767 w 1203767"/>
              <a:gd name="connsiteY4" fmla="*/ 763929 h 4040369"/>
              <a:gd name="connsiteX5" fmla="*/ 708082 w 1203767"/>
              <a:gd name="connsiteY5" fmla="*/ 763929 h 4040369"/>
              <a:gd name="connsiteX6" fmla="*/ 708082 w 1203767"/>
              <a:gd name="connsiteY6" fmla="*/ 4040369 h 4040369"/>
              <a:gd name="connsiteX7" fmla="*/ 495687 w 1203767"/>
              <a:gd name="connsiteY7" fmla="*/ 4040369 h 4040369"/>
              <a:gd name="connsiteX8" fmla="*/ 495687 w 1203767"/>
              <a:gd name="connsiteY8" fmla="*/ 763929 h 4040369"/>
              <a:gd name="connsiteX9" fmla="*/ 0 w 1203767"/>
              <a:gd name="connsiteY9" fmla="*/ 763929 h 4040369"/>
              <a:gd name="connsiteX10" fmla="*/ 0 w 1203767"/>
              <a:gd name="connsiteY10" fmla="*/ 567159 h 4040369"/>
              <a:gd name="connsiteX11" fmla="*/ 495687 w 1203767"/>
              <a:gd name="connsiteY11" fmla="*/ 567159 h 404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767" h="4040369">
                <a:moveTo>
                  <a:pt x="495687" y="0"/>
                </a:moveTo>
                <a:lnTo>
                  <a:pt x="708082" y="0"/>
                </a:lnTo>
                <a:lnTo>
                  <a:pt x="708082" y="567159"/>
                </a:lnTo>
                <a:lnTo>
                  <a:pt x="1203767" y="567159"/>
                </a:lnTo>
                <a:lnTo>
                  <a:pt x="1203767" y="763929"/>
                </a:lnTo>
                <a:lnTo>
                  <a:pt x="708082" y="763929"/>
                </a:lnTo>
                <a:lnTo>
                  <a:pt x="708082" y="4040369"/>
                </a:lnTo>
                <a:lnTo>
                  <a:pt x="495687" y="4040369"/>
                </a:lnTo>
                <a:lnTo>
                  <a:pt x="495687" y="763929"/>
                </a:lnTo>
                <a:lnTo>
                  <a:pt x="0" y="763929"/>
                </a:lnTo>
                <a:lnTo>
                  <a:pt x="0" y="567159"/>
                </a:lnTo>
                <a:lnTo>
                  <a:pt x="495687" y="567159"/>
                </a:lnTo>
                <a:close/>
              </a:path>
            </a:pathLst>
          </a:cu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1" name="Freeform 4260"/>
          <p:cNvSpPr/>
          <p:nvPr/>
        </p:nvSpPr>
        <p:spPr>
          <a:xfrm>
            <a:off x="4085863" y="2257065"/>
            <a:ext cx="4819930" cy="2119301"/>
          </a:xfrm>
          <a:custGeom>
            <a:avLst/>
            <a:gdLst>
              <a:gd name="connsiteX0" fmla="*/ 0 w 5636871"/>
              <a:gd name="connsiteY0" fmla="*/ 0 h 1539433"/>
              <a:gd name="connsiteX1" fmla="*/ 2523281 w 5636871"/>
              <a:gd name="connsiteY1" fmla="*/ 914400 h 1539433"/>
              <a:gd name="connsiteX2" fmla="*/ 4548850 w 5636871"/>
              <a:gd name="connsiteY2" fmla="*/ 34724 h 1539433"/>
              <a:gd name="connsiteX3" fmla="*/ 5636871 w 5636871"/>
              <a:gd name="connsiteY3" fmla="*/ 1539433 h 1539433"/>
              <a:gd name="connsiteX4" fmla="*/ 5636871 w 5636871"/>
              <a:gd name="connsiteY4" fmla="*/ 1539433 h 1539433"/>
              <a:gd name="connsiteX5" fmla="*/ 5636871 w 5636871"/>
              <a:gd name="connsiteY5" fmla="*/ 1539433 h 1539433"/>
              <a:gd name="connsiteX6" fmla="*/ 5636871 w 5636871"/>
              <a:gd name="connsiteY6" fmla="*/ 1539433 h 1539433"/>
              <a:gd name="connsiteX0" fmla="*/ 0 w 5636871"/>
              <a:gd name="connsiteY0" fmla="*/ 0 h 1539433"/>
              <a:gd name="connsiteX1" fmla="*/ 1736203 w 5636871"/>
              <a:gd name="connsiteY1" fmla="*/ 925975 h 1539433"/>
              <a:gd name="connsiteX2" fmla="*/ 4548850 w 5636871"/>
              <a:gd name="connsiteY2" fmla="*/ 34724 h 1539433"/>
              <a:gd name="connsiteX3" fmla="*/ 5636871 w 5636871"/>
              <a:gd name="connsiteY3" fmla="*/ 1539433 h 1539433"/>
              <a:gd name="connsiteX4" fmla="*/ 5636871 w 5636871"/>
              <a:gd name="connsiteY4" fmla="*/ 1539433 h 1539433"/>
              <a:gd name="connsiteX5" fmla="*/ 5636871 w 5636871"/>
              <a:gd name="connsiteY5" fmla="*/ 1539433 h 1539433"/>
              <a:gd name="connsiteX6" fmla="*/ 5636871 w 5636871"/>
              <a:gd name="connsiteY6" fmla="*/ 1539433 h 1539433"/>
              <a:gd name="connsiteX0" fmla="*/ 0 w 5636871"/>
              <a:gd name="connsiteY0" fmla="*/ 0 h 1539433"/>
              <a:gd name="connsiteX1" fmla="*/ 1736203 w 5636871"/>
              <a:gd name="connsiteY1" fmla="*/ 925975 h 1539433"/>
              <a:gd name="connsiteX2" fmla="*/ 3426105 w 5636871"/>
              <a:gd name="connsiteY2" fmla="*/ 0 h 1539433"/>
              <a:gd name="connsiteX3" fmla="*/ 5636871 w 5636871"/>
              <a:gd name="connsiteY3" fmla="*/ 1539433 h 1539433"/>
              <a:gd name="connsiteX4" fmla="*/ 5636871 w 5636871"/>
              <a:gd name="connsiteY4" fmla="*/ 1539433 h 1539433"/>
              <a:gd name="connsiteX5" fmla="*/ 5636871 w 5636871"/>
              <a:gd name="connsiteY5" fmla="*/ 1539433 h 1539433"/>
              <a:gd name="connsiteX6" fmla="*/ 5636871 w 5636871"/>
              <a:gd name="connsiteY6" fmla="*/ 1539433 h 1539433"/>
              <a:gd name="connsiteX0" fmla="*/ 0 w 5636871"/>
              <a:gd name="connsiteY0" fmla="*/ 0 h 1539433"/>
              <a:gd name="connsiteX1" fmla="*/ 1736203 w 5636871"/>
              <a:gd name="connsiteY1" fmla="*/ 925975 h 1539433"/>
              <a:gd name="connsiteX2" fmla="*/ 3426105 w 5636871"/>
              <a:gd name="connsiteY2" fmla="*/ 0 h 1539433"/>
              <a:gd name="connsiteX3" fmla="*/ 5636871 w 5636871"/>
              <a:gd name="connsiteY3" fmla="*/ 1539433 h 1539433"/>
              <a:gd name="connsiteX4" fmla="*/ 5636871 w 5636871"/>
              <a:gd name="connsiteY4" fmla="*/ 1539433 h 1539433"/>
              <a:gd name="connsiteX5" fmla="*/ 5636871 w 5636871"/>
              <a:gd name="connsiteY5" fmla="*/ 1539433 h 1539433"/>
              <a:gd name="connsiteX0" fmla="*/ 0 w 5636871"/>
              <a:gd name="connsiteY0" fmla="*/ 0 h 1539433"/>
              <a:gd name="connsiteX1" fmla="*/ 1736203 w 5636871"/>
              <a:gd name="connsiteY1" fmla="*/ 925975 h 1539433"/>
              <a:gd name="connsiteX2" fmla="*/ 3426105 w 5636871"/>
              <a:gd name="connsiteY2" fmla="*/ 0 h 1539433"/>
              <a:gd name="connsiteX3" fmla="*/ 5636871 w 5636871"/>
              <a:gd name="connsiteY3" fmla="*/ 1539433 h 1539433"/>
              <a:gd name="connsiteX4" fmla="*/ 5636871 w 5636871"/>
              <a:gd name="connsiteY4" fmla="*/ 1539433 h 1539433"/>
              <a:gd name="connsiteX0" fmla="*/ 0 w 5770920"/>
              <a:gd name="connsiteY0" fmla="*/ 0 h 1591117"/>
              <a:gd name="connsiteX1" fmla="*/ 1736203 w 5770920"/>
              <a:gd name="connsiteY1" fmla="*/ 925975 h 1591117"/>
              <a:gd name="connsiteX2" fmla="*/ 3426105 w 5770920"/>
              <a:gd name="connsiteY2" fmla="*/ 0 h 1591117"/>
              <a:gd name="connsiteX3" fmla="*/ 5636871 w 5770920"/>
              <a:gd name="connsiteY3" fmla="*/ 1539433 h 1591117"/>
              <a:gd name="connsiteX4" fmla="*/ 5509549 w 5770920"/>
              <a:gd name="connsiteY4" fmla="*/ 1192193 h 1591117"/>
              <a:gd name="connsiteX0" fmla="*/ 0 w 5636871"/>
              <a:gd name="connsiteY0" fmla="*/ 0 h 1539433"/>
              <a:gd name="connsiteX1" fmla="*/ 1736203 w 5636871"/>
              <a:gd name="connsiteY1" fmla="*/ 925975 h 1539433"/>
              <a:gd name="connsiteX2" fmla="*/ 3426105 w 5636871"/>
              <a:gd name="connsiteY2" fmla="*/ 0 h 1539433"/>
              <a:gd name="connsiteX3" fmla="*/ 5636871 w 5636871"/>
              <a:gd name="connsiteY3" fmla="*/ 1539433 h 1539433"/>
              <a:gd name="connsiteX0" fmla="*/ 0 w 5081286"/>
              <a:gd name="connsiteY0" fmla="*/ 0 h 2639028"/>
              <a:gd name="connsiteX1" fmla="*/ 1736203 w 5081286"/>
              <a:gd name="connsiteY1" fmla="*/ 925975 h 2639028"/>
              <a:gd name="connsiteX2" fmla="*/ 3426105 w 5081286"/>
              <a:gd name="connsiteY2" fmla="*/ 0 h 2639028"/>
              <a:gd name="connsiteX3" fmla="*/ 5081286 w 5081286"/>
              <a:gd name="connsiteY3" fmla="*/ 2639028 h 2639028"/>
              <a:gd name="connsiteX0" fmla="*/ 0 w 5081286"/>
              <a:gd name="connsiteY0" fmla="*/ 0 h 2639028"/>
              <a:gd name="connsiteX1" fmla="*/ 1736203 w 5081286"/>
              <a:gd name="connsiteY1" fmla="*/ 925975 h 2639028"/>
              <a:gd name="connsiteX2" fmla="*/ 3426105 w 5081286"/>
              <a:gd name="connsiteY2" fmla="*/ 0 h 2639028"/>
              <a:gd name="connsiteX3" fmla="*/ 5081286 w 5081286"/>
              <a:gd name="connsiteY3" fmla="*/ 2639028 h 2639028"/>
              <a:gd name="connsiteX0" fmla="*/ 0 w 5081286"/>
              <a:gd name="connsiteY0" fmla="*/ 0 h 2639028"/>
              <a:gd name="connsiteX1" fmla="*/ 1736203 w 5081286"/>
              <a:gd name="connsiteY1" fmla="*/ 925975 h 2639028"/>
              <a:gd name="connsiteX2" fmla="*/ 3426105 w 5081286"/>
              <a:gd name="connsiteY2" fmla="*/ 0 h 2639028"/>
              <a:gd name="connsiteX3" fmla="*/ 5081286 w 5081286"/>
              <a:gd name="connsiteY3" fmla="*/ 2639028 h 2639028"/>
              <a:gd name="connsiteX0" fmla="*/ 0 w 5081286"/>
              <a:gd name="connsiteY0" fmla="*/ 0 h 2639028"/>
              <a:gd name="connsiteX1" fmla="*/ 3426105 w 5081286"/>
              <a:gd name="connsiteY1" fmla="*/ 0 h 2639028"/>
              <a:gd name="connsiteX2" fmla="*/ 5081286 w 5081286"/>
              <a:gd name="connsiteY2" fmla="*/ 2639028 h 2639028"/>
              <a:gd name="connsiteX0" fmla="*/ 0 w 5081286"/>
              <a:gd name="connsiteY0" fmla="*/ 0 h 2639028"/>
              <a:gd name="connsiteX1" fmla="*/ 3426105 w 5081286"/>
              <a:gd name="connsiteY1" fmla="*/ 0 h 2639028"/>
              <a:gd name="connsiteX2" fmla="*/ 5081286 w 5081286"/>
              <a:gd name="connsiteY2" fmla="*/ 2639028 h 2639028"/>
              <a:gd name="connsiteX0" fmla="*/ 0 w 5081286"/>
              <a:gd name="connsiteY0" fmla="*/ 0 h 2639028"/>
              <a:gd name="connsiteX1" fmla="*/ 3426105 w 5081286"/>
              <a:gd name="connsiteY1" fmla="*/ 0 h 2639028"/>
              <a:gd name="connsiteX2" fmla="*/ 5081286 w 5081286"/>
              <a:gd name="connsiteY2" fmla="*/ 2639028 h 2639028"/>
              <a:gd name="connsiteX0" fmla="*/ 0 w 5081286"/>
              <a:gd name="connsiteY0" fmla="*/ 0 h 2639028"/>
              <a:gd name="connsiteX1" fmla="*/ 3426105 w 5081286"/>
              <a:gd name="connsiteY1" fmla="*/ 0 h 2639028"/>
              <a:gd name="connsiteX2" fmla="*/ 5081286 w 5081286"/>
              <a:gd name="connsiteY2" fmla="*/ 2639028 h 2639028"/>
              <a:gd name="connsiteX0" fmla="*/ 0 w 5081286"/>
              <a:gd name="connsiteY0" fmla="*/ 66084 h 2705112"/>
              <a:gd name="connsiteX1" fmla="*/ 1006997 w 5081286"/>
              <a:gd name="connsiteY1" fmla="*/ 737415 h 2705112"/>
              <a:gd name="connsiteX2" fmla="*/ 3426105 w 5081286"/>
              <a:gd name="connsiteY2" fmla="*/ 66084 h 2705112"/>
              <a:gd name="connsiteX3" fmla="*/ 5081286 w 5081286"/>
              <a:gd name="connsiteY3" fmla="*/ 2705112 h 2705112"/>
              <a:gd name="connsiteX0" fmla="*/ 0 w 6967959"/>
              <a:gd name="connsiteY0" fmla="*/ 2172677 h 2705112"/>
              <a:gd name="connsiteX1" fmla="*/ 2893670 w 6967959"/>
              <a:gd name="connsiteY1" fmla="*/ 737415 h 2705112"/>
              <a:gd name="connsiteX2" fmla="*/ 5312778 w 6967959"/>
              <a:gd name="connsiteY2" fmla="*/ 66084 h 2705112"/>
              <a:gd name="connsiteX3" fmla="*/ 6967959 w 6967959"/>
              <a:gd name="connsiteY3" fmla="*/ 2705112 h 2705112"/>
              <a:gd name="connsiteX0" fmla="*/ 0 w 6967959"/>
              <a:gd name="connsiteY0" fmla="*/ 2246579 h 2779014"/>
              <a:gd name="connsiteX1" fmla="*/ 1886673 w 6967959"/>
              <a:gd name="connsiteY1" fmla="*/ 163135 h 2779014"/>
              <a:gd name="connsiteX2" fmla="*/ 5312778 w 6967959"/>
              <a:gd name="connsiteY2" fmla="*/ 139986 h 2779014"/>
              <a:gd name="connsiteX3" fmla="*/ 6967959 w 6967959"/>
              <a:gd name="connsiteY3" fmla="*/ 2779014 h 2779014"/>
              <a:gd name="connsiteX0" fmla="*/ 0 w 6967959"/>
              <a:gd name="connsiteY0" fmla="*/ 2144372 h 2676807"/>
              <a:gd name="connsiteX1" fmla="*/ 1886673 w 6967959"/>
              <a:gd name="connsiteY1" fmla="*/ 60928 h 2676807"/>
              <a:gd name="connsiteX2" fmla="*/ 5312778 w 6967959"/>
              <a:gd name="connsiteY2" fmla="*/ 37779 h 2676807"/>
              <a:gd name="connsiteX3" fmla="*/ 6967959 w 6967959"/>
              <a:gd name="connsiteY3" fmla="*/ 2676807 h 2676807"/>
              <a:gd name="connsiteX0" fmla="*/ 0 w 6967959"/>
              <a:gd name="connsiteY0" fmla="*/ 2106593 h 2639028"/>
              <a:gd name="connsiteX1" fmla="*/ 1886673 w 6967959"/>
              <a:gd name="connsiteY1" fmla="*/ 23149 h 2639028"/>
              <a:gd name="connsiteX2" fmla="*/ 5312778 w 6967959"/>
              <a:gd name="connsiteY2" fmla="*/ 0 h 2639028"/>
              <a:gd name="connsiteX3" fmla="*/ 6967959 w 6967959"/>
              <a:gd name="connsiteY3" fmla="*/ 2639028 h 2639028"/>
              <a:gd name="connsiteX0" fmla="*/ 0 w 6967959"/>
              <a:gd name="connsiteY0" fmla="*/ 2106593 h 2639028"/>
              <a:gd name="connsiteX1" fmla="*/ 1886673 w 6967959"/>
              <a:gd name="connsiteY1" fmla="*/ 23149 h 2639028"/>
              <a:gd name="connsiteX2" fmla="*/ 5312778 w 6967959"/>
              <a:gd name="connsiteY2" fmla="*/ 0 h 2639028"/>
              <a:gd name="connsiteX3" fmla="*/ 6967959 w 6967959"/>
              <a:gd name="connsiteY3" fmla="*/ 2639028 h 2639028"/>
              <a:gd name="connsiteX0" fmla="*/ 0 w 6967959"/>
              <a:gd name="connsiteY0" fmla="*/ 2106593 h 2639028"/>
              <a:gd name="connsiteX1" fmla="*/ 1886673 w 6967959"/>
              <a:gd name="connsiteY1" fmla="*/ 23149 h 2639028"/>
              <a:gd name="connsiteX2" fmla="*/ 5312778 w 6967959"/>
              <a:gd name="connsiteY2" fmla="*/ 0 h 2639028"/>
              <a:gd name="connsiteX3" fmla="*/ 6967959 w 6967959"/>
              <a:gd name="connsiteY3" fmla="*/ 2639028 h 2639028"/>
              <a:gd name="connsiteX0" fmla="*/ 0 w 6967959"/>
              <a:gd name="connsiteY0" fmla="*/ 2106593 h 2639028"/>
              <a:gd name="connsiteX1" fmla="*/ 1134319 w 6967959"/>
              <a:gd name="connsiteY1" fmla="*/ 23149 h 2639028"/>
              <a:gd name="connsiteX2" fmla="*/ 5312778 w 6967959"/>
              <a:gd name="connsiteY2" fmla="*/ 0 h 2639028"/>
              <a:gd name="connsiteX3" fmla="*/ 6967959 w 6967959"/>
              <a:gd name="connsiteY3" fmla="*/ 2639028 h 2639028"/>
              <a:gd name="connsiteX0" fmla="*/ 0 w 6967959"/>
              <a:gd name="connsiteY0" fmla="*/ 2106593 h 2639028"/>
              <a:gd name="connsiteX1" fmla="*/ 1134319 w 6967959"/>
              <a:gd name="connsiteY1" fmla="*/ 23149 h 2639028"/>
              <a:gd name="connsiteX2" fmla="*/ 5312778 w 6967959"/>
              <a:gd name="connsiteY2" fmla="*/ 0 h 2639028"/>
              <a:gd name="connsiteX3" fmla="*/ 6967959 w 6967959"/>
              <a:gd name="connsiteY3" fmla="*/ 2639028 h 2639028"/>
              <a:gd name="connsiteX0" fmla="*/ 0 w 6967959"/>
              <a:gd name="connsiteY0" fmla="*/ 2083444 h 2615879"/>
              <a:gd name="connsiteX1" fmla="*/ 1134319 w 6967959"/>
              <a:gd name="connsiteY1" fmla="*/ 0 h 2615879"/>
              <a:gd name="connsiteX2" fmla="*/ 3345082 w 6967959"/>
              <a:gd name="connsiteY2" fmla="*/ 1 h 2615879"/>
              <a:gd name="connsiteX3" fmla="*/ 6967959 w 6967959"/>
              <a:gd name="connsiteY3" fmla="*/ 2615879 h 2615879"/>
              <a:gd name="connsiteX0" fmla="*/ 0 w 4838218"/>
              <a:gd name="connsiteY0" fmla="*/ 2083444 h 2119301"/>
              <a:gd name="connsiteX1" fmla="*/ 1134319 w 4838218"/>
              <a:gd name="connsiteY1" fmla="*/ 0 h 2119301"/>
              <a:gd name="connsiteX2" fmla="*/ 3345082 w 4838218"/>
              <a:gd name="connsiteY2" fmla="*/ 1 h 2119301"/>
              <a:gd name="connsiteX3" fmla="*/ 4838218 w 4838218"/>
              <a:gd name="connsiteY3" fmla="*/ 2083443 h 2119301"/>
              <a:gd name="connsiteX0" fmla="*/ 0 w 4838218"/>
              <a:gd name="connsiteY0" fmla="*/ 2083444 h 2119301"/>
              <a:gd name="connsiteX1" fmla="*/ 1134319 w 4838218"/>
              <a:gd name="connsiteY1" fmla="*/ 0 h 2119301"/>
              <a:gd name="connsiteX2" fmla="*/ 3345082 w 4838218"/>
              <a:gd name="connsiteY2" fmla="*/ 1 h 2119301"/>
              <a:gd name="connsiteX3" fmla="*/ 4838218 w 4838218"/>
              <a:gd name="connsiteY3" fmla="*/ 2083443 h 2119301"/>
              <a:gd name="connsiteX0" fmla="*/ 0 w 4838218"/>
              <a:gd name="connsiteY0" fmla="*/ 2083444 h 2119301"/>
              <a:gd name="connsiteX1" fmla="*/ 1134319 w 4838218"/>
              <a:gd name="connsiteY1" fmla="*/ 0 h 2119301"/>
              <a:gd name="connsiteX2" fmla="*/ 3345082 w 4838218"/>
              <a:gd name="connsiteY2" fmla="*/ 1 h 2119301"/>
              <a:gd name="connsiteX3" fmla="*/ 4838218 w 4838218"/>
              <a:gd name="connsiteY3" fmla="*/ 2083443 h 2119301"/>
              <a:gd name="connsiteX0" fmla="*/ 0 w 4838218"/>
              <a:gd name="connsiteY0" fmla="*/ 2083444 h 2119301"/>
              <a:gd name="connsiteX1" fmla="*/ 1134319 w 4838218"/>
              <a:gd name="connsiteY1" fmla="*/ 0 h 2119301"/>
              <a:gd name="connsiteX2" fmla="*/ 3345082 w 4838218"/>
              <a:gd name="connsiteY2" fmla="*/ 1 h 2119301"/>
              <a:gd name="connsiteX3" fmla="*/ 4838218 w 4838218"/>
              <a:gd name="connsiteY3" fmla="*/ 2083443 h 2119301"/>
              <a:gd name="connsiteX0" fmla="*/ 0 w 4819930"/>
              <a:gd name="connsiteY0" fmla="*/ 2083444 h 2119301"/>
              <a:gd name="connsiteX1" fmla="*/ 1134319 w 4819930"/>
              <a:gd name="connsiteY1" fmla="*/ 0 h 2119301"/>
              <a:gd name="connsiteX2" fmla="*/ 3345082 w 4819930"/>
              <a:gd name="connsiteY2" fmla="*/ 1 h 2119301"/>
              <a:gd name="connsiteX3" fmla="*/ 4819930 w 4819930"/>
              <a:gd name="connsiteY3" fmla="*/ 2083443 h 2119301"/>
            </a:gdLst>
            <a:ahLst/>
            <a:cxnLst>
              <a:cxn ang="0">
                <a:pos x="connsiteX0" y="connsiteY0"/>
              </a:cxn>
              <a:cxn ang="0">
                <a:pos x="connsiteX1" y="connsiteY1"/>
              </a:cxn>
              <a:cxn ang="0">
                <a:pos x="connsiteX2" y="connsiteY2"/>
              </a:cxn>
              <a:cxn ang="0">
                <a:pos x="connsiteX3" y="connsiteY3"/>
              </a:cxn>
            </a:cxnLst>
            <a:rect l="l" t="t" r="r" b="b"/>
            <a:pathLst>
              <a:path w="4819930" h="2119301">
                <a:moveTo>
                  <a:pt x="0" y="2083444"/>
                </a:moveTo>
                <a:cubicBezTo>
                  <a:pt x="167833" y="2195332"/>
                  <a:pt x="725347" y="2176041"/>
                  <a:pt x="1134319" y="0"/>
                </a:cubicBezTo>
                <a:cubicBezTo>
                  <a:pt x="1670612" y="1180618"/>
                  <a:pt x="2874378" y="852669"/>
                  <a:pt x="3345082" y="1"/>
                </a:cubicBezTo>
                <a:cubicBezTo>
                  <a:pt x="3480120" y="987707"/>
                  <a:pt x="3951828" y="2035215"/>
                  <a:pt x="4819930" y="208344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mart Meter Beacon"/>
          <p:cNvSpPr>
            <a:spLocks noChangeAspect="1"/>
          </p:cNvSpPr>
          <p:nvPr/>
        </p:nvSpPr>
        <p:spPr>
          <a:xfrm flipH="1">
            <a:off x="3583397" y="3598605"/>
            <a:ext cx="418690" cy="420662"/>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mart Meter Reader"/>
          <p:cNvSpPr/>
          <p:nvPr/>
        </p:nvSpPr>
        <p:spPr>
          <a:xfrm>
            <a:off x="4763111" y="1746088"/>
            <a:ext cx="185195" cy="408190"/>
          </a:xfrm>
          <a:custGeom>
            <a:avLst/>
            <a:gdLst>
              <a:gd name="connsiteX0" fmla="*/ 92597 w 185195"/>
              <a:gd name="connsiteY0" fmla="*/ 0 h 408190"/>
              <a:gd name="connsiteX1" fmla="*/ 124744 w 185195"/>
              <a:gd name="connsiteY1" fmla="*/ 32147 h 408190"/>
              <a:gd name="connsiteX2" fmla="*/ 115456 w 185195"/>
              <a:gd name="connsiteY2" fmla="*/ 54570 h 408190"/>
              <a:gd name="connsiteX3" fmla="*/ 115456 w 185195"/>
              <a:gd name="connsiteY3" fmla="*/ 116117 h 408190"/>
              <a:gd name="connsiteX4" fmla="*/ 185195 w 185195"/>
              <a:gd name="connsiteY4" fmla="*/ 116117 h 408190"/>
              <a:gd name="connsiteX5" fmla="*/ 185195 w 185195"/>
              <a:gd name="connsiteY5" fmla="*/ 408190 h 408190"/>
              <a:gd name="connsiteX6" fmla="*/ 0 w 185195"/>
              <a:gd name="connsiteY6" fmla="*/ 408190 h 408190"/>
              <a:gd name="connsiteX7" fmla="*/ 0 w 185195"/>
              <a:gd name="connsiteY7" fmla="*/ 116117 h 408190"/>
              <a:gd name="connsiteX8" fmla="*/ 69737 w 185195"/>
              <a:gd name="connsiteY8" fmla="*/ 116117 h 408190"/>
              <a:gd name="connsiteX9" fmla="*/ 69737 w 185195"/>
              <a:gd name="connsiteY9" fmla="*/ 54567 h 408190"/>
              <a:gd name="connsiteX10" fmla="*/ 60450 w 185195"/>
              <a:gd name="connsiteY10" fmla="*/ 32147 h 408190"/>
              <a:gd name="connsiteX11" fmla="*/ 92597 w 185195"/>
              <a:gd name="connsiteY11" fmla="*/ 0 h 40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195" h="408190">
                <a:moveTo>
                  <a:pt x="92597" y="0"/>
                </a:moveTo>
                <a:cubicBezTo>
                  <a:pt x="110351" y="0"/>
                  <a:pt x="124744" y="14393"/>
                  <a:pt x="124744" y="32147"/>
                </a:cubicBezTo>
                <a:lnTo>
                  <a:pt x="115456" y="54570"/>
                </a:lnTo>
                <a:lnTo>
                  <a:pt x="115456" y="116117"/>
                </a:lnTo>
                <a:lnTo>
                  <a:pt x="185195" y="116117"/>
                </a:lnTo>
                <a:lnTo>
                  <a:pt x="185195" y="408190"/>
                </a:lnTo>
                <a:lnTo>
                  <a:pt x="0" y="408190"/>
                </a:lnTo>
                <a:lnTo>
                  <a:pt x="0" y="116117"/>
                </a:lnTo>
                <a:lnTo>
                  <a:pt x="69737" y="116117"/>
                </a:lnTo>
                <a:lnTo>
                  <a:pt x="69737" y="54567"/>
                </a:lnTo>
                <a:lnTo>
                  <a:pt x="60450" y="32147"/>
                </a:lnTo>
                <a:cubicBezTo>
                  <a:pt x="60450" y="14393"/>
                  <a:pt x="74843" y="0"/>
                  <a:pt x="92597"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mar Meter Reader Beacon"/>
          <p:cNvSpPr>
            <a:spLocks noChangeAspect="1"/>
          </p:cNvSpPr>
          <p:nvPr/>
        </p:nvSpPr>
        <p:spPr>
          <a:xfrm rot="18900000" flipH="1">
            <a:off x="4714765" y="1488009"/>
            <a:ext cx="281886" cy="283214"/>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8905560" y="848117"/>
            <a:ext cx="2997200" cy="4777983"/>
          </a:xfrm>
          <a:custGeom>
            <a:avLst/>
            <a:gdLst>
              <a:gd name="connsiteX0" fmla="*/ 1761489 w 2997200"/>
              <a:gd name="connsiteY0" fmla="*/ 3737358 h 4777983"/>
              <a:gd name="connsiteX1" fmla="*/ 1761489 w 2997200"/>
              <a:gd name="connsiteY1" fmla="*/ 4174238 h 4777983"/>
              <a:gd name="connsiteX2" fmla="*/ 2198369 w 2997200"/>
              <a:gd name="connsiteY2" fmla="*/ 4174238 h 4777983"/>
              <a:gd name="connsiteX3" fmla="*/ 2198369 w 2997200"/>
              <a:gd name="connsiteY3" fmla="*/ 3737358 h 4777983"/>
              <a:gd name="connsiteX4" fmla="*/ 794683 w 2997200"/>
              <a:gd name="connsiteY4" fmla="*/ 3737358 h 4777983"/>
              <a:gd name="connsiteX5" fmla="*/ 794683 w 2997200"/>
              <a:gd name="connsiteY5" fmla="*/ 4174238 h 4777983"/>
              <a:gd name="connsiteX6" fmla="*/ 1231563 w 2997200"/>
              <a:gd name="connsiteY6" fmla="*/ 4174238 h 4777983"/>
              <a:gd name="connsiteX7" fmla="*/ 1231563 w 2997200"/>
              <a:gd name="connsiteY7" fmla="*/ 3737358 h 4777983"/>
              <a:gd name="connsiteX8" fmla="*/ 1762872 w 2997200"/>
              <a:gd name="connsiteY8" fmla="*/ 2926959 h 4777983"/>
              <a:gd name="connsiteX9" fmla="*/ 1762872 w 2997200"/>
              <a:gd name="connsiteY9" fmla="*/ 3363839 h 4777983"/>
              <a:gd name="connsiteX10" fmla="*/ 2199752 w 2997200"/>
              <a:gd name="connsiteY10" fmla="*/ 3363839 h 4777983"/>
              <a:gd name="connsiteX11" fmla="*/ 2199752 w 2997200"/>
              <a:gd name="connsiteY11" fmla="*/ 2926959 h 4777983"/>
              <a:gd name="connsiteX12" fmla="*/ 796066 w 2997200"/>
              <a:gd name="connsiteY12" fmla="*/ 2926959 h 4777983"/>
              <a:gd name="connsiteX13" fmla="*/ 796066 w 2997200"/>
              <a:gd name="connsiteY13" fmla="*/ 3363839 h 4777983"/>
              <a:gd name="connsiteX14" fmla="*/ 1232946 w 2997200"/>
              <a:gd name="connsiteY14" fmla="*/ 3363839 h 4777983"/>
              <a:gd name="connsiteX15" fmla="*/ 1232946 w 2997200"/>
              <a:gd name="connsiteY15" fmla="*/ 2926959 h 4777983"/>
              <a:gd name="connsiteX16" fmla="*/ 1764255 w 2997200"/>
              <a:gd name="connsiteY16" fmla="*/ 2116560 h 4777983"/>
              <a:gd name="connsiteX17" fmla="*/ 1764255 w 2997200"/>
              <a:gd name="connsiteY17" fmla="*/ 2553440 h 4777983"/>
              <a:gd name="connsiteX18" fmla="*/ 2201135 w 2997200"/>
              <a:gd name="connsiteY18" fmla="*/ 2553440 h 4777983"/>
              <a:gd name="connsiteX19" fmla="*/ 2201135 w 2997200"/>
              <a:gd name="connsiteY19" fmla="*/ 2116560 h 4777983"/>
              <a:gd name="connsiteX20" fmla="*/ 797449 w 2997200"/>
              <a:gd name="connsiteY20" fmla="*/ 2116560 h 4777983"/>
              <a:gd name="connsiteX21" fmla="*/ 797449 w 2997200"/>
              <a:gd name="connsiteY21" fmla="*/ 2553440 h 4777983"/>
              <a:gd name="connsiteX22" fmla="*/ 1234329 w 2997200"/>
              <a:gd name="connsiteY22" fmla="*/ 2553440 h 4777983"/>
              <a:gd name="connsiteX23" fmla="*/ 1234329 w 2997200"/>
              <a:gd name="connsiteY23" fmla="*/ 2116560 h 4777983"/>
              <a:gd name="connsiteX24" fmla="*/ 1765638 w 2997200"/>
              <a:gd name="connsiteY24" fmla="*/ 1306161 h 4777983"/>
              <a:gd name="connsiteX25" fmla="*/ 1765638 w 2997200"/>
              <a:gd name="connsiteY25" fmla="*/ 1743041 h 4777983"/>
              <a:gd name="connsiteX26" fmla="*/ 2202518 w 2997200"/>
              <a:gd name="connsiteY26" fmla="*/ 1743041 h 4777983"/>
              <a:gd name="connsiteX27" fmla="*/ 2202518 w 2997200"/>
              <a:gd name="connsiteY27" fmla="*/ 1306161 h 4777983"/>
              <a:gd name="connsiteX28" fmla="*/ 798832 w 2997200"/>
              <a:gd name="connsiteY28" fmla="*/ 1306161 h 4777983"/>
              <a:gd name="connsiteX29" fmla="*/ 798832 w 2997200"/>
              <a:gd name="connsiteY29" fmla="*/ 1743041 h 4777983"/>
              <a:gd name="connsiteX30" fmla="*/ 1235712 w 2997200"/>
              <a:gd name="connsiteY30" fmla="*/ 1743041 h 4777983"/>
              <a:gd name="connsiteX31" fmla="*/ 1235712 w 2997200"/>
              <a:gd name="connsiteY31" fmla="*/ 1306161 h 4777983"/>
              <a:gd name="connsiteX32" fmla="*/ 1366291 w 2997200"/>
              <a:gd name="connsiteY32" fmla="*/ 0 h 4777983"/>
              <a:gd name="connsiteX33" fmla="*/ 1630909 w 2997200"/>
              <a:gd name="connsiteY33" fmla="*/ 0 h 4777983"/>
              <a:gd name="connsiteX34" fmla="*/ 1661390 w 2997200"/>
              <a:gd name="connsiteY34" fmla="*/ 30481 h 4777983"/>
              <a:gd name="connsiteX35" fmla="*/ 1661390 w 2997200"/>
              <a:gd name="connsiteY35" fmla="*/ 152399 h 4777983"/>
              <a:gd name="connsiteX36" fmla="*/ 1630909 w 2997200"/>
              <a:gd name="connsiteY36" fmla="*/ 182880 h 4777983"/>
              <a:gd name="connsiteX37" fmla="*/ 1616736 w 2997200"/>
              <a:gd name="connsiteY37" fmla="*/ 182880 h 4777983"/>
              <a:gd name="connsiteX38" fmla="*/ 1644789 w 2997200"/>
              <a:gd name="connsiteY38" fmla="*/ 1018810 h 4777983"/>
              <a:gd name="connsiteX39" fmla="*/ 1907527 w 2997200"/>
              <a:gd name="connsiteY39" fmla="*/ 1018810 h 4777983"/>
              <a:gd name="connsiteX40" fmla="*/ 1935580 w 2997200"/>
              <a:gd name="connsiteY40" fmla="*/ 182880 h 4777983"/>
              <a:gd name="connsiteX41" fmla="*/ 1921407 w 2997200"/>
              <a:gd name="connsiteY41" fmla="*/ 182880 h 4777983"/>
              <a:gd name="connsiteX42" fmla="*/ 1890926 w 2997200"/>
              <a:gd name="connsiteY42" fmla="*/ 152399 h 4777983"/>
              <a:gd name="connsiteX43" fmla="*/ 1890926 w 2997200"/>
              <a:gd name="connsiteY43" fmla="*/ 30481 h 4777983"/>
              <a:gd name="connsiteX44" fmla="*/ 1921407 w 2997200"/>
              <a:gd name="connsiteY44" fmla="*/ 0 h 4777983"/>
              <a:gd name="connsiteX45" fmla="*/ 2186025 w 2997200"/>
              <a:gd name="connsiteY45" fmla="*/ 0 h 4777983"/>
              <a:gd name="connsiteX46" fmla="*/ 2216506 w 2997200"/>
              <a:gd name="connsiteY46" fmla="*/ 30481 h 4777983"/>
              <a:gd name="connsiteX47" fmla="*/ 2216506 w 2997200"/>
              <a:gd name="connsiteY47" fmla="*/ 152399 h 4777983"/>
              <a:gd name="connsiteX48" fmla="*/ 2186025 w 2997200"/>
              <a:gd name="connsiteY48" fmla="*/ 182880 h 4777983"/>
              <a:gd name="connsiteX49" fmla="*/ 2171852 w 2997200"/>
              <a:gd name="connsiteY49" fmla="*/ 182880 h 4777983"/>
              <a:gd name="connsiteX50" fmla="*/ 2199905 w 2997200"/>
              <a:gd name="connsiteY50" fmla="*/ 1018810 h 4777983"/>
              <a:gd name="connsiteX51" fmla="*/ 2428240 w 2997200"/>
              <a:gd name="connsiteY51" fmla="*/ 1018810 h 4777983"/>
              <a:gd name="connsiteX52" fmla="*/ 2428240 w 2997200"/>
              <a:gd name="connsiteY52" fmla="*/ 2671438 h 4777983"/>
              <a:gd name="connsiteX53" fmla="*/ 2997200 w 2997200"/>
              <a:gd name="connsiteY53" fmla="*/ 2671438 h 4777983"/>
              <a:gd name="connsiteX54" fmla="*/ 2997200 w 2997200"/>
              <a:gd name="connsiteY54" fmla="*/ 4777983 h 4777983"/>
              <a:gd name="connsiteX55" fmla="*/ 2428240 w 2997200"/>
              <a:gd name="connsiteY55" fmla="*/ 4777983 h 4777983"/>
              <a:gd name="connsiteX56" fmla="*/ 568960 w 2997200"/>
              <a:gd name="connsiteY56" fmla="*/ 4777983 h 4777983"/>
              <a:gd name="connsiteX57" fmla="*/ 0 w 2997200"/>
              <a:gd name="connsiteY57" fmla="*/ 4777983 h 4777983"/>
              <a:gd name="connsiteX58" fmla="*/ 0 w 2997200"/>
              <a:gd name="connsiteY58" fmla="*/ 2671438 h 4777983"/>
              <a:gd name="connsiteX59" fmla="*/ 568960 w 2997200"/>
              <a:gd name="connsiteY59" fmla="*/ 2671438 h 4777983"/>
              <a:gd name="connsiteX60" fmla="*/ 568960 w 2997200"/>
              <a:gd name="connsiteY60" fmla="*/ 1018810 h 4777983"/>
              <a:gd name="connsiteX61" fmla="*/ 797295 w 2997200"/>
              <a:gd name="connsiteY61" fmla="*/ 1018810 h 4777983"/>
              <a:gd name="connsiteX62" fmla="*/ 825348 w 2997200"/>
              <a:gd name="connsiteY62" fmla="*/ 182881 h 4777983"/>
              <a:gd name="connsiteX63" fmla="*/ 811175 w 2997200"/>
              <a:gd name="connsiteY63" fmla="*/ 182881 h 4777983"/>
              <a:gd name="connsiteX64" fmla="*/ 780694 w 2997200"/>
              <a:gd name="connsiteY64" fmla="*/ 152400 h 4777983"/>
              <a:gd name="connsiteX65" fmla="*/ 780694 w 2997200"/>
              <a:gd name="connsiteY65" fmla="*/ 30482 h 4777983"/>
              <a:gd name="connsiteX66" fmla="*/ 811175 w 2997200"/>
              <a:gd name="connsiteY66" fmla="*/ 1 h 4777983"/>
              <a:gd name="connsiteX67" fmla="*/ 1075793 w 2997200"/>
              <a:gd name="connsiteY67" fmla="*/ 1 h 4777983"/>
              <a:gd name="connsiteX68" fmla="*/ 1106274 w 2997200"/>
              <a:gd name="connsiteY68" fmla="*/ 30482 h 4777983"/>
              <a:gd name="connsiteX69" fmla="*/ 1106274 w 2997200"/>
              <a:gd name="connsiteY69" fmla="*/ 152400 h 4777983"/>
              <a:gd name="connsiteX70" fmla="*/ 1075793 w 2997200"/>
              <a:gd name="connsiteY70" fmla="*/ 182881 h 4777983"/>
              <a:gd name="connsiteX71" fmla="*/ 1061620 w 2997200"/>
              <a:gd name="connsiteY71" fmla="*/ 182881 h 4777983"/>
              <a:gd name="connsiteX72" fmla="*/ 1089673 w 2997200"/>
              <a:gd name="connsiteY72" fmla="*/ 1018810 h 4777983"/>
              <a:gd name="connsiteX73" fmla="*/ 1352411 w 2997200"/>
              <a:gd name="connsiteY73" fmla="*/ 1018810 h 4777983"/>
              <a:gd name="connsiteX74" fmla="*/ 1380464 w 2997200"/>
              <a:gd name="connsiteY74" fmla="*/ 182880 h 4777983"/>
              <a:gd name="connsiteX75" fmla="*/ 1366291 w 2997200"/>
              <a:gd name="connsiteY75" fmla="*/ 182880 h 4777983"/>
              <a:gd name="connsiteX76" fmla="*/ 1335810 w 2997200"/>
              <a:gd name="connsiteY76" fmla="*/ 152399 h 4777983"/>
              <a:gd name="connsiteX77" fmla="*/ 1335810 w 2997200"/>
              <a:gd name="connsiteY77" fmla="*/ 30481 h 4777983"/>
              <a:gd name="connsiteX78" fmla="*/ 1366291 w 2997200"/>
              <a:gd name="connsiteY78" fmla="*/ 0 h 47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97200" h="4777983">
                <a:moveTo>
                  <a:pt x="1761489" y="3737358"/>
                </a:moveTo>
                <a:lnTo>
                  <a:pt x="1761489" y="4174238"/>
                </a:lnTo>
                <a:lnTo>
                  <a:pt x="2198369" y="4174238"/>
                </a:lnTo>
                <a:lnTo>
                  <a:pt x="2198369" y="3737358"/>
                </a:lnTo>
                <a:close/>
                <a:moveTo>
                  <a:pt x="794683" y="3737358"/>
                </a:moveTo>
                <a:lnTo>
                  <a:pt x="794683" y="4174238"/>
                </a:lnTo>
                <a:lnTo>
                  <a:pt x="1231563" y="4174238"/>
                </a:lnTo>
                <a:lnTo>
                  <a:pt x="1231563" y="3737358"/>
                </a:lnTo>
                <a:close/>
                <a:moveTo>
                  <a:pt x="1762872" y="2926959"/>
                </a:moveTo>
                <a:lnTo>
                  <a:pt x="1762872" y="3363839"/>
                </a:lnTo>
                <a:lnTo>
                  <a:pt x="2199752" y="3363839"/>
                </a:lnTo>
                <a:lnTo>
                  <a:pt x="2199752" y="2926959"/>
                </a:lnTo>
                <a:close/>
                <a:moveTo>
                  <a:pt x="796066" y="2926959"/>
                </a:moveTo>
                <a:lnTo>
                  <a:pt x="796066" y="3363839"/>
                </a:lnTo>
                <a:lnTo>
                  <a:pt x="1232946" y="3363839"/>
                </a:lnTo>
                <a:lnTo>
                  <a:pt x="1232946" y="2926959"/>
                </a:lnTo>
                <a:close/>
                <a:moveTo>
                  <a:pt x="1764255" y="2116560"/>
                </a:moveTo>
                <a:lnTo>
                  <a:pt x="1764255" y="2553440"/>
                </a:lnTo>
                <a:lnTo>
                  <a:pt x="2201135" y="2553440"/>
                </a:lnTo>
                <a:lnTo>
                  <a:pt x="2201135" y="2116560"/>
                </a:lnTo>
                <a:close/>
                <a:moveTo>
                  <a:pt x="797449" y="2116560"/>
                </a:moveTo>
                <a:lnTo>
                  <a:pt x="797449" y="2553440"/>
                </a:lnTo>
                <a:lnTo>
                  <a:pt x="1234329" y="2553440"/>
                </a:lnTo>
                <a:lnTo>
                  <a:pt x="1234329" y="2116560"/>
                </a:lnTo>
                <a:close/>
                <a:moveTo>
                  <a:pt x="1765638" y="1306161"/>
                </a:moveTo>
                <a:lnTo>
                  <a:pt x="1765638" y="1743041"/>
                </a:lnTo>
                <a:lnTo>
                  <a:pt x="2202518" y="1743041"/>
                </a:lnTo>
                <a:lnTo>
                  <a:pt x="2202518" y="1306161"/>
                </a:lnTo>
                <a:close/>
                <a:moveTo>
                  <a:pt x="798832" y="1306161"/>
                </a:moveTo>
                <a:lnTo>
                  <a:pt x="798832" y="1743041"/>
                </a:lnTo>
                <a:lnTo>
                  <a:pt x="1235712" y="1743041"/>
                </a:lnTo>
                <a:lnTo>
                  <a:pt x="1235712" y="1306161"/>
                </a:lnTo>
                <a:close/>
                <a:moveTo>
                  <a:pt x="1366291" y="0"/>
                </a:moveTo>
                <a:lnTo>
                  <a:pt x="1630909" y="0"/>
                </a:lnTo>
                <a:cubicBezTo>
                  <a:pt x="1647743" y="0"/>
                  <a:pt x="1661390" y="13647"/>
                  <a:pt x="1661390" y="30481"/>
                </a:cubicBezTo>
                <a:lnTo>
                  <a:pt x="1661390" y="152399"/>
                </a:lnTo>
                <a:cubicBezTo>
                  <a:pt x="1661390" y="169233"/>
                  <a:pt x="1647743" y="182880"/>
                  <a:pt x="1630909" y="182880"/>
                </a:cubicBezTo>
                <a:lnTo>
                  <a:pt x="1616736" y="182880"/>
                </a:lnTo>
                <a:lnTo>
                  <a:pt x="1644789" y="1018810"/>
                </a:lnTo>
                <a:lnTo>
                  <a:pt x="1907527" y="1018810"/>
                </a:lnTo>
                <a:lnTo>
                  <a:pt x="1935580" y="182880"/>
                </a:lnTo>
                <a:lnTo>
                  <a:pt x="1921407" y="182880"/>
                </a:lnTo>
                <a:cubicBezTo>
                  <a:pt x="1904573" y="182880"/>
                  <a:pt x="1890926" y="169233"/>
                  <a:pt x="1890926" y="152399"/>
                </a:cubicBezTo>
                <a:lnTo>
                  <a:pt x="1890926" y="30481"/>
                </a:lnTo>
                <a:cubicBezTo>
                  <a:pt x="1890926" y="13647"/>
                  <a:pt x="1904573" y="0"/>
                  <a:pt x="1921407" y="0"/>
                </a:cubicBezTo>
                <a:lnTo>
                  <a:pt x="2186025" y="0"/>
                </a:lnTo>
                <a:cubicBezTo>
                  <a:pt x="2202859" y="0"/>
                  <a:pt x="2216506" y="13647"/>
                  <a:pt x="2216506" y="30481"/>
                </a:cubicBezTo>
                <a:lnTo>
                  <a:pt x="2216506" y="152399"/>
                </a:lnTo>
                <a:cubicBezTo>
                  <a:pt x="2216506" y="169233"/>
                  <a:pt x="2202859" y="182880"/>
                  <a:pt x="2186025" y="182880"/>
                </a:cubicBezTo>
                <a:lnTo>
                  <a:pt x="2171852" y="182880"/>
                </a:lnTo>
                <a:lnTo>
                  <a:pt x="2199905" y="1018810"/>
                </a:lnTo>
                <a:lnTo>
                  <a:pt x="2428240" y="1018810"/>
                </a:lnTo>
                <a:lnTo>
                  <a:pt x="2428240" y="2671438"/>
                </a:lnTo>
                <a:lnTo>
                  <a:pt x="2997200" y="2671438"/>
                </a:lnTo>
                <a:lnTo>
                  <a:pt x="2997200" y="4777983"/>
                </a:lnTo>
                <a:lnTo>
                  <a:pt x="2428240" y="4777983"/>
                </a:lnTo>
                <a:lnTo>
                  <a:pt x="568960" y="4777983"/>
                </a:lnTo>
                <a:lnTo>
                  <a:pt x="0" y="4777983"/>
                </a:lnTo>
                <a:lnTo>
                  <a:pt x="0" y="2671438"/>
                </a:lnTo>
                <a:lnTo>
                  <a:pt x="568960" y="2671438"/>
                </a:lnTo>
                <a:lnTo>
                  <a:pt x="568960" y="1018810"/>
                </a:lnTo>
                <a:lnTo>
                  <a:pt x="797295" y="1018810"/>
                </a:lnTo>
                <a:lnTo>
                  <a:pt x="825348" y="182881"/>
                </a:lnTo>
                <a:lnTo>
                  <a:pt x="811175" y="182881"/>
                </a:lnTo>
                <a:cubicBezTo>
                  <a:pt x="794341" y="182881"/>
                  <a:pt x="780694" y="169234"/>
                  <a:pt x="780694" y="152400"/>
                </a:cubicBezTo>
                <a:lnTo>
                  <a:pt x="780694" y="30482"/>
                </a:lnTo>
                <a:cubicBezTo>
                  <a:pt x="780694" y="13648"/>
                  <a:pt x="794341" y="1"/>
                  <a:pt x="811175" y="1"/>
                </a:cubicBezTo>
                <a:lnTo>
                  <a:pt x="1075793" y="1"/>
                </a:lnTo>
                <a:cubicBezTo>
                  <a:pt x="1092627" y="1"/>
                  <a:pt x="1106274" y="13648"/>
                  <a:pt x="1106274" y="30482"/>
                </a:cubicBezTo>
                <a:lnTo>
                  <a:pt x="1106274" y="152400"/>
                </a:lnTo>
                <a:cubicBezTo>
                  <a:pt x="1106274" y="169234"/>
                  <a:pt x="1092627" y="182881"/>
                  <a:pt x="1075793" y="182881"/>
                </a:cubicBezTo>
                <a:lnTo>
                  <a:pt x="1061620" y="182881"/>
                </a:lnTo>
                <a:lnTo>
                  <a:pt x="1089673" y="1018810"/>
                </a:lnTo>
                <a:lnTo>
                  <a:pt x="1352411" y="1018810"/>
                </a:lnTo>
                <a:lnTo>
                  <a:pt x="1380464" y="182880"/>
                </a:lnTo>
                <a:lnTo>
                  <a:pt x="1366291" y="182880"/>
                </a:lnTo>
                <a:cubicBezTo>
                  <a:pt x="1349457" y="182880"/>
                  <a:pt x="1335810" y="169233"/>
                  <a:pt x="1335810" y="152399"/>
                </a:cubicBezTo>
                <a:lnTo>
                  <a:pt x="1335810" y="30481"/>
                </a:lnTo>
                <a:cubicBezTo>
                  <a:pt x="1335810" y="13647"/>
                  <a:pt x="1349457" y="0"/>
                  <a:pt x="1366291" y="0"/>
                </a:cubicBez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9" name="Oval 4268"/>
          <p:cNvSpPr/>
          <p:nvPr/>
        </p:nvSpPr>
        <p:spPr>
          <a:xfrm>
            <a:off x="5515095" y="2702076"/>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194397" y="2945916"/>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902058" y="2696112"/>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676775" y="3328624"/>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234048" y="4054303"/>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811262" y="4244140"/>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79" name="Electric Car"/>
          <p:cNvGrpSpPr/>
          <p:nvPr/>
        </p:nvGrpSpPr>
        <p:grpSpPr>
          <a:xfrm>
            <a:off x="3341096" y="4616401"/>
            <a:ext cx="3651715" cy="1129415"/>
            <a:chOff x="3341096" y="4616401"/>
            <a:chExt cx="3651715" cy="1129415"/>
          </a:xfrm>
        </p:grpSpPr>
        <p:sp>
          <p:nvSpPr>
            <p:cNvPr id="4273" name="Freeform 5"/>
            <p:cNvSpPr>
              <a:spLocks noEditPoints="1"/>
            </p:cNvSpPr>
            <p:nvPr/>
          </p:nvSpPr>
          <p:spPr bwMode="auto">
            <a:xfrm>
              <a:off x="3805614" y="4616401"/>
              <a:ext cx="3187197" cy="1129415"/>
            </a:xfrm>
            <a:custGeom>
              <a:avLst/>
              <a:gdLst>
                <a:gd name="T0" fmla="*/ 139 w 4745"/>
                <a:gd name="T1" fmla="*/ 419 h 1674"/>
                <a:gd name="T2" fmla="*/ 1172 w 4745"/>
                <a:gd name="T3" fmla="*/ 76 h 1674"/>
                <a:gd name="T4" fmla="*/ 2770 w 4745"/>
                <a:gd name="T5" fmla="*/ 89 h 1674"/>
                <a:gd name="T6" fmla="*/ 4599 w 4745"/>
                <a:gd name="T7" fmla="*/ 697 h 1674"/>
                <a:gd name="T8" fmla="*/ 4725 w 4745"/>
                <a:gd name="T9" fmla="*/ 1066 h 1674"/>
                <a:gd name="T10" fmla="*/ 4559 w 4745"/>
                <a:gd name="T11" fmla="*/ 1288 h 1674"/>
                <a:gd name="T12" fmla="*/ 4160 w 4745"/>
                <a:gd name="T13" fmla="*/ 1349 h 1674"/>
                <a:gd name="T14" fmla="*/ 3374 w 4745"/>
                <a:gd name="T15" fmla="*/ 1353 h 1674"/>
                <a:gd name="T16" fmla="*/ 1572 w 4745"/>
                <a:gd name="T17" fmla="*/ 1366 h 1674"/>
                <a:gd name="T18" fmla="*/ 725 w 4745"/>
                <a:gd name="T19" fmla="*/ 1323 h 1674"/>
                <a:gd name="T20" fmla="*/ 447 w 4745"/>
                <a:gd name="T21" fmla="*/ 1292 h 1674"/>
                <a:gd name="T22" fmla="*/ 0 w 4745"/>
                <a:gd name="T23" fmla="*/ 1127 h 1674"/>
                <a:gd name="T24" fmla="*/ 4 w 4745"/>
                <a:gd name="T25" fmla="*/ 923 h 1674"/>
                <a:gd name="T26" fmla="*/ 1980 w 4745"/>
                <a:gd name="T27" fmla="*/ 88 h 1674"/>
                <a:gd name="T28" fmla="*/ 1473 w 4745"/>
                <a:gd name="T29" fmla="*/ 464 h 1674"/>
                <a:gd name="T30" fmla="*/ 2108 w 4745"/>
                <a:gd name="T31" fmla="*/ 434 h 1674"/>
                <a:gd name="T32" fmla="*/ 1980 w 4745"/>
                <a:gd name="T33" fmla="*/ 88 h 1674"/>
                <a:gd name="T34" fmla="*/ 1099 w 4745"/>
                <a:gd name="T35" fmla="*/ 272 h 1674"/>
                <a:gd name="T36" fmla="*/ 1171 w 4745"/>
                <a:gd name="T37" fmla="*/ 454 h 1674"/>
                <a:gd name="T38" fmla="*/ 1406 w 4745"/>
                <a:gd name="T39" fmla="*/ 138 h 1674"/>
                <a:gd name="T40" fmla="*/ 2301 w 4745"/>
                <a:gd name="T41" fmla="*/ 449 h 1674"/>
                <a:gd name="T42" fmla="*/ 2995 w 4745"/>
                <a:gd name="T43" fmla="*/ 521 h 1674"/>
                <a:gd name="T44" fmla="*/ 2528 w 4745"/>
                <a:gd name="T45" fmla="*/ 116 h 1674"/>
                <a:gd name="T46" fmla="*/ 147 w 4745"/>
                <a:gd name="T47" fmla="*/ 446 h 1674"/>
                <a:gd name="T48" fmla="*/ 247 w 4745"/>
                <a:gd name="T49" fmla="*/ 748 h 1674"/>
                <a:gd name="T50" fmla="*/ 147 w 4745"/>
                <a:gd name="T51" fmla="*/ 446 h 1674"/>
                <a:gd name="T52" fmla="*/ 1393 w 4745"/>
                <a:gd name="T53" fmla="*/ 593 h 1674"/>
                <a:gd name="T54" fmla="*/ 1393 w 4745"/>
                <a:gd name="T55" fmla="*/ 638 h 1674"/>
                <a:gd name="T56" fmla="*/ 1215 w 4745"/>
                <a:gd name="T57" fmla="*/ 615 h 1674"/>
                <a:gd name="T58" fmla="*/ 2310 w 4745"/>
                <a:gd name="T59" fmla="*/ 619 h 1674"/>
                <a:gd name="T60" fmla="*/ 2488 w 4745"/>
                <a:gd name="T61" fmla="*/ 641 h 1674"/>
                <a:gd name="T62" fmla="*/ 2310 w 4745"/>
                <a:gd name="T63" fmla="*/ 663 h 1674"/>
                <a:gd name="T64" fmla="*/ 2310 w 4745"/>
                <a:gd name="T65" fmla="*/ 619 h 1674"/>
                <a:gd name="T66" fmla="*/ 1086 w 4745"/>
                <a:gd name="T67" fmla="*/ 1475 h 1674"/>
                <a:gd name="T68" fmla="*/ 1086 w 4745"/>
                <a:gd name="T69" fmla="*/ 960 h 1674"/>
                <a:gd name="T70" fmla="*/ 4093 w 4745"/>
                <a:gd name="T71" fmla="*/ 1185 h 1674"/>
                <a:gd name="T72" fmla="*/ 3578 w 4745"/>
                <a:gd name="T73" fmla="*/ 1185 h 1674"/>
                <a:gd name="T74" fmla="*/ 4093 w 4745"/>
                <a:gd name="T75" fmla="*/ 1185 h 1674"/>
                <a:gd name="T76" fmla="*/ 4642 w 4745"/>
                <a:gd name="T77" fmla="*/ 876 h 1674"/>
                <a:gd name="T78" fmla="*/ 4402 w 4745"/>
                <a:gd name="T79" fmla="*/ 741 h 1674"/>
                <a:gd name="T80" fmla="*/ 4309 w 4745"/>
                <a:gd name="T81" fmla="*/ 874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45" h="1674">
                  <a:moveTo>
                    <a:pt x="56" y="832"/>
                  </a:moveTo>
                  <a:cubicBezTo>
                    <a:pt x="54" y="594"/>
                    <a:pt x="74" y="433"/>
                    <a:pt x="139" y="419"/>
                  </a:cubicBezTo>
                  <a:lnTo>
                    <a:pt x="473" y="376"/>
                  </a:lnTo>
                  <a:cubicBezTo>
                    <a:pt x="710" y="267"/>
                    <a:pt x="956" y="131"/>
                    <a:pt x="1172" y="76"/>
                  </a:cubicBezTo>
                  <a:cubicBezTo>
                    <a:pt x="1338" y="43"/>
                    <a:pt x="1514" y="23"/>
                    <a:pt x="1702" y="20"/>
                  </a:cubicBezTo>
                  <a:cubicBezTo>
                    <a:pt x="2081" y="26"/>
                    <a:pt x="2503" y="0"/>
                    <a:pt x="2770" y="89"/>
                  </a:cubicBezTo>
                  <a:cubicBezTo>
                    <a:pt x="3026" y="207"/>
                    <a:pt x="3277" y="333"/>
                    <a:pt x="3517" y="480"/>
                  </a:cubicBezTo>
                  <a:cubicBezTo>
                    <a:pt x="3841" y="502"/>
                    <a:pt x="4502" y="592"/>
                    <a:pt x="4599" y="697"/>
                  </a:cubicBezTo>
                  <a:cubicBezTo>
                    <a:pt x="4646" y="762"/>
                    <a:pt x="4685" y="831"/>
                    <a:pt x="4703" y="910"/>
                  </a:cubicBezTo>
                  <a:cubicBezTo>
                    <a:pt x="4745" y="927"/>
                    <a:pt x="4742" y="990"/>
                    <a:pt x="4725" y="1066"/>
                  </a:cubicBezTo>
                  <a:lnTo>
                    <a:pt x="4720" y="1223"/>
                  </a:lnTo>
                  <a:lnTo>
                    <a:pt x="4559" y="1288"/>
                  </a:lnTo>
                  <a:lnTo>
                    <a:pt x="4243" y="1327"/>
                  </a:lnTo>
                  <a:lnTo>
                    <a:pt x="4160" y="1349"/>
                  </a:lnTo>
                  <a:cubicBezTo>
                    <a:pt x="4040" y="1629"/>
                    <a:pt x="3596" y="1594"/>
                    <a:pt x="3474" y="1336"/>
                  </a:cubicBezTo>
                  <a:lnTo>
                    <a:pt x="3374" y="1353"/>
                  </a:lnTo>
                  <a:lnTo>
                    <a:pt x="1594" y="1336"/>
                  </a:lnTo>
                  <a:lnTo>
                    <a:pt x="1572" y="1366"/>
                  </a:lnTo>
                  <a:lnTo>
                    <a:pt x="1433" y="1362"/>
                  </a:lnTo>
                  <a:cubicBezTo>
                    <a:pt x="1340" y="1648"/>
                    <a:pt x="807" y="1674"/>
                    <a:pt x="725" y="1323"/>
                  </a:cubicBezTo>
                  <a:lnTo>
                    <a:pt x="656" y="1323"/>
                  </a:lnTo>
                  <a:lnTo>
                    <a:pt x="447" y="1292"/>
                  </a:lnTo>
                  <a:lnTo>
                    <a:pt x="130" y="1249"/>
                  </a:lnTo>
                  <a:cubicBezTo>
                    <a:pt x="44" y="1197"/>
                    <a:pt x="8" y="1159"/>
                    <a:pt x="0" y="1127"/>
                  </a:cubicBezTo>
                  <a:lnTo>
                    <a:pt x="22" y="1097"/>
                  </a:lnTo>
                  <a:lnTo>
                    <a:pt x="4" y="923"/>
                  </a:lnTo>
                  <a:cubicBezTo>
                    <a:pt x="16" y="864"/>
                    <a:pt x="27" y="845"/>
                    <a:pt x="56" y="832"/>
                  </a:cubicBezTo>
                  <a:close/>
                  <a:moveTo>
                    <a:pt x="1980" y="88"/>
                  </a:moveTo>
                  <a:cubicBezTo>
                    <a:pt x="1789" y="88"/>
                    <a:pt x="1602" y="95"/>
                    <a:pt x="1434" y="132"/>
                  </a:cubicBezTo>
                  <a:lnTo>
                    <a:pt x="1473" y="464"/>
                  </a:lnTo>
                  <a:lnTo>
                    <a:pt x="2064" y="485"/>
                  </a:lnTo>
                  <a:cubicBezTo>
                    <a:pt x="2088" y="480"/>
                    <a:pt x="2113" y="476"/>
                    <a:pt x="2108" y="434"/>
                  </a:cubicBezTo>
                  <a:lnTo>
                    <a:pt x="2047" y="88"/>
                  </a:lnTo>
                  <a:cubicBezTo>
                    <a:pt x="2025" y="88"/>
                    <a:pt x="2002" y="88"/>
                    <a:pt x="1980" y="88"/>
                  </a:cubicBezTo>
                  <a:close/>
                  <a:moveTo>
                    <a:pt x="1406" y="138"/>
                  </a:moveTo>
                  <a:cubicBezTo>
                    <a:pt x="1293" y="166"/>
                    <a:pt x="1189" y="208"/>
                    <a:pt x="1099" y="272"/>
                  </a:cubicBezTo>
                  <a:cubicBezTo>
                    <a:pt x="1063" y="296"/>
                    <a:pt x="1050" y="325"/>
                    <a:pt x="1051" y="356"/>
                  </a:cubicBezTo>
                  <a:cubicBezTo>
                    <a:pt x="1068" y="428"/>
                    <a:pt x="1110" y="457"/>
                    <a:pt x="1171" y="454"/>
                  </a:cubicBezTo>
                  <a:lnTo>
                    <a:pt x="1445" y="463"/>
                  </a:lnTo>
                  <a:lnTo>
                    <a:pt x="1406" y="138"/>
                  </a:lnTo>
                  <a:close/>
                  <a:moveTo>
                    <a:pt x="2176" y="90"/>
                  </a:moveTo>
                  <a:lnTo>
                    <a:pt x="2301" y="449"/>
                  </a:lnTo>
                  <a:cubicBezTo>
                    <a:pt x="2317" y="474"/>
                    <a:pt x="2340" y="494"/>
                    <a:pt x="2383" y="496"/>
                  </a:cubicBezTo>
                  <a:lnTo>
                    <a:pt x="2995" y="521"/>
                  </a:lnTo>
                  <a:cubicBezTo>
                    <a:pt x="2908" y="462"/>
                    <a:pt x="2980" y="352"/>
                    <a:pt x="3068" y="376"/>
                  </a:cubicBezTo>
                  <a:cubicBezTo>
                    <a:pt x="2902" y="238"/>
                    <a:pt x="2723" y="150"/>
                    <a:pt x="2528" y="116"/>
                  </a:cubicBezTo>
                  <a:cubicBezTo>
                    <a:pt x="2414" y="97"/>
                    <a:pt x="2295" y="93"/>
                    <a:pt x="2176" y="90"/>
                  </a:cubicBezTo>
                  <a:close/>
                  <a:moveTo>
                    <a:pt x="147" y="446"/>
                  </a:moveTo>
                  <a:cubicBezTo>
                    <a:pt x="97" y="464"/>
                    <a:pt x="84" y="592"/>
                    <a:pt x="82" y="749"/>
                  </a:cubicBezTo>
                  <a:lnTo>
                    <a:pt x="247" y="748"/>
                  </a:lnTo>
                  <a:cubicBezTo>
                    <a:pt x="253" y="693"/>
                    <a:pt x="254" y="638"/>
                    <a:pt x="247" y="583"/>
                  </a:cubicBezTo>
                  <a:cubicBezTo>
                    <a:pt x="231" y="486"/>
                    <a:pt x="186" y="474"/>
                    <a:pt x="147" y="446"/>
                  </a:cubicBezTo>
                  <a:close/>
                  <a:moveTo>
                    <a:pt x="1238" y="593"/>
                  </a:moveTo>
                  <a:lnTo>
                    <a:pt x="1393" y="593"/>
                  </a:lnTo>
                  <a:cubicBezTo>
                    <a:pt x="1405" y="593"/>
                    <a:pt x="1415" y="603"/>
                    <a:pt x="1415" y="615"/>
                  </a:cubicBezTo>
                  <a:cubicBezTo>
                    <a:pt x="1415" y="628"/>
                    <a:pt x="1405" y="638"/>
                    <a:pt x="1393" y="638"/>
                  </a:cubicBezTo>
                  <a:lnTo>
                    <a:pt x="1238" y="638"/>
                  </a:lnTo>
                  <a:cubicBezTo>
                    <a:pt x="1225" y="638"/>
                    <a:pt x="1215" y="628"/>
                    <a:pt x="1215" y="615"/>
                  </a:cubicBezTo>
                  <a:cubicBezTo>
                    <a:pt x="1215" y="603"/>
                    <a:pt x="1225" y="593"/>
                    <a:pt x="1238" y="593"/>
                  </a:cubicBezTo>
                  <a:close/>
                  <a:moveTo>
                    <a:pt x="2310" y="619"/>
                  </a:moveTo>
                  <a:lnTo>
                    <a:pt x="2466" y="619"/>
                  </a:lnTo>
                  <a:cubicBezTo>
                    <a:pt x="2478" y="619"/>
                    <a:pt x="2488" y="629"/>
                    <a:pt x="2488" y="641"/>
                  </a:cubicBezTo>
                  <a:cubicBezTo>
                    <a:pt x="2488" y="653"/>
                    <a:pt x="2478" y="663"/>
                    <a:pt x="2466" y="663"/>
                  </a:cubicBezTo>
                  <a:lnTo>
                    <a:pt x="2310" y="663"/>
                  </a:lnTo>
                  <a:cubicBezTo>
                    <a:pt x="2298" y="663"/>
                    <a:pt x="2288" y="653"/>
                    <a:pt x="2288" y="641"/>
                  </a:cubicBezTo>
                  <a:cubicBezTo>
                    <a:pt x="2288" y="629"/>
                    <a:pt x="2298" y="619"/>
                    <a:pt x="2310" y="619"/>
                  </a:cubicBezTo>
                  <a:close/>
                  <a:moveTo>
                    <a:pt x="1343" y="1217"/>
                  </a:moveTo>
                  <a:cubicBezTo>
                    <a:pt x="1343" y="1360"/>
                    <a:pt x="1228" y="1475"/>
                    <a:pt x="1086" y="1475"/>
                  </a:cubicBezTo>
                  <a:cubicBezTo>
                    <a:pt x="944" y="1475"/>
                    <a:pt x="828" y="1360"/>
                    <a:pt x="828" y="1217"/>
                  </a:cubicBezTo>
                  <a:cubicBezTo>
                    <a:pt x="828" y="1075"/>
                    <a:pt x="944" y="960"/>
                    <a:pt x="1086" y="960"/>
                  </a:cubicBezTo>
                  <a:cubicBezTo>
                    <a:pt x="1228" y="960"/>
                    <a:pt x="1343" y="1075"/>
                    <a:pt x="1343" y="1217"/>
                  </a:cubicBezTo>
                  <a:close/>
                  <a:moveTo>
                    <a:pt x="4093" y="1185"/>
                  </a:moveTo>
                  <a:cubicBezTo>
                    <a:pt x="4093" y="1327"/>
                    <a:pt x="3978" y="1442"/>
                    <a:pt x="3836" y="1442"/>
                  </a:cubicBezTo>
                  <a:cubicBezTo>
                    <a:pt x="3694" y="1442"/>
                    <a:pt x="3578" y="1327"/>
                    <a:pt x="3578" y="1185"/>
                  </a:cubicBezTo>
                  <a:cubicBezTo>
                    <a:pt x="3578" y="1043"/>
                    <a:pt x="3694" y="927"/>
                    <a:pt x="3836" y="927"/>
                  </a:cubicBezTo>
                  <a:cubicBezTo>
                    <a:pt x="3978" y="927"/>
                    <a:pt x="4093" y="1043"/>
                    <a:pt x="4093" y="1185"/>
                  </a:cubicBezTo>
                  <a:close/>
                  <a:moveTo>
                    <a:pt x="4309" y="874"/>
                  </a:moveTo>
                  <a:lnTo>
                    <a:pt x="4642" y="876"/>
                  </a:lnTo>
                  <a:cubicBezTo>
                    <a:pt x="4616" y="820"/>
                    <a:pt x="4583" y="771"/>
                    <a:pt x="4531" y="731"/>
                  </a:cubicBezTo>
                  <a:lnTo>
                    <a:pt x="4402" y="741"/>
                  </a:lnTo>
                  <a:cubicBezTo>
                    <a:pt x="4379" y="745"/>
                    <a:pt x="4369" y="755"/>
                    <a:pt x="4360" y="766"/>
                  </a:cubicBezTo>
                  <a:lnTo>
                    <a:pt x="4309" y="874"/>
                  </a:lnTo>
                  <a:close/>
                </a:path>
              </a:pathLst>
            </a:custGeom>
            <a:solidFill>
              <a:srgbClr val="FFFFFF"/>
            </a:solidFill>
            <a:ln w="1905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276" name="Electric Car"/>
            <p:cNvGrpSpPr/>
            <p:nvPr/>
          </p:nvGrpSpPr>
          <p:grpSpPr>
            <a:xfrm>
              <a:off x="3341096" y="5057051"/>
              <a:ext cx="983618" cy="365798"/>
              <a:chOff x="3341096" y="5057051"/>
              <a:chExt cx="983618" cy="365798"/>
            </a:xfrm>
          </p:grpSpPr>
          <p:sp>
            <p:nvSpPr>
              <p:cNvPr id="4274" name="Oval 4273"/>
              <p:cNvSpPr/>
              <p:nvPr/>
            </p:nvSpPr>
            <p:spPr>
              <a:xfrm>
                <a:off x="3341096" y="5057051"/>
                <a:ext cx="170200" cy="1702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flipV="1">
                <a:off x="4166742" y="5102122"/>
                <a:ext cx="157972" cy="157972"/>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5" name="Freeform 4274"/>
              <p:cNvSpPr/>
              <p:nvPr/>
            </p:nvSpPr>
            <p:spPr>
              <a:xfrm>
                <a:off x="3425952" y="5138928"/>
                <a:ext cx="822960" cy="283921"/>
              </a:xfrm>
              <a:custGeom>
                <a:avLst/>
                <a:gdLst>
                  <a:gd name="connsiteX0" fmla="*/ 822960 w 822960"/>
                  <a:gd name="connsiteY0" fmla="*/ 42672 h 42672"/>
                  <a:gd name="connsiteX1" fmla="*/ 0 w 822960"/>
                  <a:gd name="connsiteY1" fmla="*/ 0 h 42672"/>
                  <a:gd name="connsiteX2" fmla="*/ 0 w 822960"/>
                  <a:gd name="connsiteY2" fmla="*/ 0 h 42672"/>
                  <a:gd name="connsiteX0" fmla="*/ 822960 w 822960"/>
                  <a:gd name="connsiteY0" fmla="*/ 42672 h 42672"/>
                  <a:gd name="connsiteX1" fmla="*/ 0 w 822960"/>
                  <a:gd name="connsiteY1" fmla="*/ 0 h 42672"/>
                  <a:gd name="connsiteX0" fmla="*/ 822960 w 822960"/>
                  <a:gd name="connsiteY0" fmla="*/ 42672 h 220466"/>
                  <a:gd name="connsiteX1" fmla="*/ 0 w 822960"/>
                  <a:gd name="connsiteY1" fmla="*/ 0 h 220466"/>
                  <a:gd name="connsiteX0" fmla="*/ 822960 w 822960"/>
                  <a:gd name="connsiteY0" fmla="*/ 42672 h 283921"/>
                  <a:gd name="connsiteX1" fmla="*/ 0 w 822960"/>
                  <a:gd name="connsiteY1" fmla="*/ 0 h 283921"/>
                </a:gdLst>
                <a:ahLst/>
                <a:cxnLst>
                  <a:cxn ang="0">
                    <a:pos x="connsiteX0" y="connsiteY0"/>
                  </a:cxn>
                  <a:cxn ang="0">
                    <a:pos x="connsiteX1" y="connsiteY1"/>
                  </a:cxn>
                </a:cxnLst>
                <a:rect l="l" t="t" r="r" b="b"/>
                <a:pathLst>
                  <a:path w="822960" h="283921">
                    <a:moveTo>
                      <a:pt x="822960" y="42672"/>
                    </a:moveTo>
                    <a:cubicBezTo>
                      <a:pt x="524256" y="254000"/>
                      <a:pt x="152400" y="477520"/>
                      <a:pt x="0" y="0"/>
                    </a:cubicBezTo>
                  </a:path>
                </a:pathLst>
              </a:custGeom>
              <a:noFill/>
              <a:ln w="571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Solar Panel"/>
          <p:cNvSpPr/>
          <p:nvPr/>
        </p:nvSpPr>
        <p:spPr>
          <a:xfrm rot="18900000">
            <a:off x="3366943" y="1615430"/>
            <a:ext cx="202671" cy="2252716"/>
          </a:xfrm>
          <a:custGeom>
            <a:avLst/>
            <a:gdLst>
              <a:gd name="connsiteX0" fmla="*/ 202671 w 202671"/>
              <a:gd name="connsiteY0" fmla="*/ 0 h 2252716"/>
              <a:gd name="connsiteX1" fmla="*/ 202671 w 202671"/>
              <a:gd name="connsiteY1" fmla="*/ 2252716 h 2252716"/>
              <a:gd name="connsiteX2" fmla="*/ 81898 w 202671"/>
              <a:gd name="connsiteY2" fmla="*/ 2252716 h 2252716"/>
              <a:gd name="connsiteX3" fmla="*/ 81898 w 202671"/>
              <a:gd name="connsiteY3" fmla="*/ 1796220 h 2252716"/>
              <a:gd name="connsiteX4" fmla="*/ 0 w 202671"/>
              <a:gd name="connsiteY4" fmla="*/ 1796220 h 2252716"/>
              <a:gd name="connsiteX5" fmla="*/ 0 w 202671"/>
              <a:gd name="connsiteY5" fmla="*/ 1750501 h 2252716"/>
              <a:gd name="connsiteX6" fmla="*/ 81898 w 202671"/>
              <a:gd name="connsiteY6" fmla="*/ 1750501 h 2252716"/>
              <a:gd name="connsiteX7" fmla="*/ 81898 w 202671"/>
              <a:gd name="connsiteY7" fmla="*/ 601472 h 2252716"/>
              <a:gd name="connsiteX8" fmla="*/ 9968 w 202671"/>
              <a:gd name="connsiteY8" fmla="*/ 601472 h 2252716"/>
              <a:gd name="connsiteX9" fmla="*/ 9968 w 202671"/>
              <a:gd name="connsiteY9" fmla="*/ 555753 h 2252716"/>
              <a:gd name="connsiteX10" fmla="*/ 81898 w 202671"/>
              <a:gd name="connsiteY10" fmla="*/ 555753 h 2252716"/>
              <a:gd name="connsiteX11" fmla="*/ 81898 w 202671"/>
              <a:gd name="connsiteY11" fmla="*/ 0 h 225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71" h="2252716">
                <a:moveTo>
                  <a:pt x="202671" y="0"/>
                </a:moveTo>
                <a:lnTo>
                  <a:pt x="202671" y="2252716"/>
                </a:lnTo>
                <a:lnTo>
                  <a:pt x="81898" y="2252716"/>
                </a:lnTo>
                <a:lnTo>
                  <a:pt x="81898" y="1796220"/>
                </a:lnTo>
                <a:lnTo>
                  <a:pt x="0" y="1796220"/>
                </a:lnTo>
                <a:lnTo>
                  <a:pt x="0" y="1750501"/>
                </a:lnTo>
                <a:lnTo>
                  <a:pt x="81898" y="1750501"/>
                </a:lnTo>
                <a:lnTo>
                  <a:pt x="81898" y="601472"/>
                </a:lnTo>
                <a:lnTo>
                  <a:pt x="9968" y="601472"/>
                </a:lnTo>
                <a:lnTo>
                  <a:pt x="9968" y="555753"/>
                </a:lnTo>
                <a:lnTo>
                  <a:pt x="81898" y="555753"/>
                </a:lnTo>
                <a:lnTo>
                  <a:pt x="81898"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ar Connection"/>
          <p:cNvSpPr>
            <a:spLocks noChangeAspect="1"/>
          </p:cNvSpPr>
          <p:nvPr/>
        </p:nvSpPr>
        <p:spPr>
          <a:xfrm rot="18900000" flipH="1">
            <a:off x="6250507" y="4462791"/>
            <a:ext cx="418690" cy="420662"/>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Thermometer"/>
          <p:cNvGrpSpPr/>
          <p:nvPr/>
        </p:nvGrpSpPr>
        <p:grpSpPr>
          <a:xfrm>
            <a:off x="7021784" y="1613872"/>
            <a:ext cx="288149" cy="544112"/>
            <a:chOff x="6366129" y="211945"/>
            <a:chExt cx="707662" cy="1336281"/>
          </a:xfrm>
        </p:grpSpPr>
        <p:sp>
          <p:nvSpPr>
            <p:cNvPr id="32" name="Freeform 31"/>
            <p:cNvSpPr/>
            <p:nvPr/>
          </p:nvSpPr>
          <p:spPr>
            <a:xfrm>
              <a:off x="6366129" y="681554"/>
              <a:ext cx="707662" cy="866672"/>
            </a:xfrm>
            <a:custGeom>
              <a:avLst/>
              <a:gdLst>
                <a:gd name="connsiteX0" fmla="*/ 434721 w 707662"/>
                <a:gd name="connsiteY0" fmla="*/ 436 h 866672"/>
                <a:gd name="connsiteX1" fmla="*/ 499491 w 707662"/>
                <a:gd name="connsiteY1" fmla="*/ 38536 h 866672"/>
                <a:gd name="connsiteX2" fmla="*/ 532821 w 707662"/>
                <a:gd name="connsiteY2" fmla="*/ 29935 h 866672"/>
                <a:gd name="connsiteX3" fmla="*/ 532821 w 707662"/>
                <a:gd name="connsiteY3" fmla="*/ 209213 h 866672"/>
                <a:gd name="connsiteX4" fmla="*/ 551661 w 707662"/>
                <a:gd name="connsiteY4" fmla="*/ 219439 h 866672"/>
                <a:gd name="connsiteX5" fmla="*/ 707662 w 707662"/>
                <a:gd name="connsiteY5" fmla="*/ 512841 h 866672"/>
                <a:gd name="connsiteX6" fmla="*/ 353831 w 707662"/>
                <a:gd name="connsiteY6" fmla="*/ 866672 h 866672"/>
                <a:gd name="connsiteX7" fmla="*/ 0 w 707662"/>
                <a:gd name="connsiteY7" fmla="*/ 512841 h 866672"/>
                <a:gd name="connsiteX8" fmla="*/ 156001 w 707662"/>
                <a:gd name="connsiteY8" fmla="*/ 219439 h 866672"/>
                <a:gd name="connsiteX9" fmla="*/ 174839 w 707662"/>
                <a:gd name="connsiteY9" fmla="*/ 209214 h 866672"/>
                <a:gd name="connsiteX10" fmla="*/ 174839 w 707662"/>
                <a:gd name="connsiteY10" fmla="*/ 16851 h 866672"/>
                <a:gd name="connsiteX11" fmla="*/ 221361 w 707662"/>
                <a:gd name="connsiteY11" fmla="*/ 11866 h 866672"/>
                <a:gd name="connsiteX12" fmla="*/ 339471 w 707662"/>
                <a:gd name="connsiteY12" fmla="*/ 53776 h 866672"/>
                <a:gd name="connsiteX13" fmla="*/ 434721 w 707662"/>
                <a:gd name="connsiteY13" fmla="*/ 436 h 86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7662" h="866672">
                  <a:moveTo>
                    <a:pt x="434721" y="436"/>
                  </a:moveTo>
                  <a:cubicBezTo>
                    <a:pt x="456311" y="13136"/>
                    <a:pt x="477901" y="48696"/>
                    <a:pt x="499491" y="38536"/>
                  </a:cubicBezTo>
                  <a:lnTo>
                    <a:pt x="532821" y="29935"/>
                  </a:lnTo>
                  <a:lnTo>
                    <a:pt x="532821" y="209213"/>
                  </a:lnTo>
                  <a:lnTo>
                    <a:pt x="551661" y="219439"/>
                  </a:lnTo>
                  <a:cubicBezTo>
                    <a:pt x="645781" y="283025"/>
                    <a:pt x="707662" y="390707"/>
                    <a:pt x="707662" y="512841"/>
                  </a:cubicBezTo>
                  <a:cubicBezTo>
                    <a:pt x="707662" y="708256"/>
                    <a:pt x="549246" y="866672"/>
                    <a:pt x="353831" y="866672"/>
                  </a:cubicBezTo>
                  <a:cubicBezTo>
                    <a:pt x="158416" y="866672"/>
                    <a:pt x="0" y="708256"/>
                    <a:pt x="0" y="512841"/>
                  </a:cubicBezTo>
                  <a:cubicBezTo>
                    <a:pt x="0" y="390707"/>
                    <a:pt x="61881" y="283025"/>
                    <a:pt x="156001" y="219439"/>
                  </a:cubicBezTo>
                  <a:lnTo>
                    <a:pt x="174839" y="209214"/>
                  </a:lnTo>
                  <a:lnTo>
                    <a:pt x="174839" y="16851"/>
                  </a:lnTo>
                  <a:lnTo>
                    <a:pt x="221361" y="11866"/>
                  </a:lnTo>
                  <a:cubicBezTo>
                    <a:pt x="275971" y="10596"/>
                    <a:pt x="288671" y="58856"/>
                    <a:pt x="339471" y="53776"/>
                  </a:cubicBezTo>
                  <a:cubicBezTo>
                    <a:pt x="371221" y="35996"/>
                    <a:pt x="391541" y="-4644"/>
                    <a:pt x="434721" y="436"/>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366129" y="211945"/>
              <a:ext cx="707662" cy="1336281"/>
            </a:xfrm>
            <a:custGeom>
              <a:avLst/>
              <a:gdLst>
                <a:gd name="connsiteX0" fmla="*/ 174839 w 707662"/>
                <a:gd name="connsiteY0" fmla="*/ 0 h 1336281"/>
                <a:gd name="connsiteX1" fmla="*/ 532821 w 707662"/>
                <a:gd name="connsiteY1" fmla="*/ 0 h 1336281"/>
                <a:gd name="connsiteX2" fmla="*/ 532821 w 707662"/>
                <a:gd name="connsiteY2" fmla="*/ 678822 h 1336281"/>
                <a:gd name="connsiteX3" fmla="*/ 551661 w 707662"/>
                <a:gd name="connsiteY3" fmla="*/ 689048 h 1336281"/>
                <a:gd name="connsiteX4" fmla="*/ 707662 w 707662"/>
                <a:gd name="connsiteY4" fmla="*/ 982450 h 1336281"/>
                <a:gd name="connsiteX5" fmla="*/ 353831 w 707662"/>
                <a:gd name="connsiteY5" fmla="*/ 1336281 h 1336281"/>
                <a:gd name="connsiteX6" fmla="*/ 0 w 707662"/>
                <a:gd name="connsiteY6" fmla="*/ 982450 h 1336281"/>
                <a:gd name="connsiteX7" fmla="*/ 156001 w 707662"/>
                <a:gd name="connsiteY7" fmla="*/ 689048 h 1336281"/>
                <a:gd name="connsiteX8" fmla="*/ 174839 w 707662"/>
                <a:gd name="connsiteY8" fmla="*/ 678823 h 133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662" h="1336281">
                  <a:moveTo>
                    <a:pt x="174839" y="0"/>
                  </a:moveTo>
                  <a:lnTo>
                    <a:pt x="532821" y="0"/>
                  </a:lnTo>
                  <a:lnTo>
                    <a:pt x="532821" y="678822"/>
                  </a:lnTo>
                  <a:lnTo>
                    <a:pt x="551661" y="689048"/>
                  </a:lnTo>
                  <a:cubicBezTo>
                    <a:pt x="645781" y="752634"/>
                    <a:pt x="707662" y="860316"/>
                    <a:pt x="707662" y="982450"/>
                  </a:cubicBezTo>
                  <a:cubicBezTo>
                    <a:pt x="707662" y="1177865"/>
                    <a:pt x="549246" y="1336281"/>
                    <a:pt x="353831" y="1336281"/>
                  </a:cubicBezTo>
                  <a:cubicBezTo>
                    <a:pt x="158416" y="1336281"/>
                    <a:pt x="0" y="1177865"/>
                    <a:pt x="0" y="982450"/>
                  </a:cubicBezTo>
                  <a:cubicBezTo>
                    <a:pt x="0" y="860316"/>
                    <a:pt x="61881" y="752634"/>
                    <a:pt x="156001" y="689048"/>
                  </a:cubicBezTo>
                  <a:lnTo>
                    <a:pt x="174839" y="678823"/>
                  </a:lnTo>
                  <a:close/>
                </a:path>
              </a:pathLst>
            </a:custGeom>
            <a:no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721865" y="848117"/>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721865" y="754772"/>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721865" y="661427"/>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721865" y="568082"/>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721865" y="474737"/>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721865" y="381392"/>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21865" y="288047"/>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5" name="Oval 44"/>
          <p:cNvSpPr/>
          <p:nvPr/>
        </p:nvSpPr>
        <p:spPr>
          <a:xfrm>
            <a:off x="7455693" y="2724372"/>
            <a:ext cx="156948" cy="1569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900629" y="3708666"/>
            <a:ext cx="156948" cy="1569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506924" y="4187524"/>
            <a:ext cx="156948" cy="1569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97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6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250"/>
                                  </p:stCondLst>
                                  <p:childTnLst>
                                    <p:set>
                                      <p:cBhvr>
                                        <p:cTn id="17" dur="1" fill="hold">
                                          <p:stCondLst>
                                            <p:cond delay="0"/>
                                          </p:stCondLst>
                                        </p:cTn>
                                        <p:tgtEl>
                                          <p:spTgt spid="77"/>
                                        </p:tgtEl>
                                        <p:attrNameLst>
                                          <p:attrName>style.visibility</p:attrName>
                                        </p:attrNameLst>
                                      </p:cBhvr>
                                      <p:to>
                                        <p:strVal val="visible"/>
                                      </p:to>
                                    </p:set>
                                  </p:childTnLst>
                                </p:cTn>
                              </p:par>
                            </p:childTnLst>
                          </p:cTn>
                        </p:par>
                        <p:par>
                          <p:cTn id="18" fill="hold">
                            <p:stCondLst>
                              <p:cond delay="250"/>
                            </p:stCondLst>
                            <p:childTnLst>
                              <p:par>
                                <p:cTn id="19" presetID="1" presetClass="entr" presetSubtype="0" fill="hold" grpId="0" nodeType="afterEffect">
                                  <p:stCondLst>
                                    <p:cond delay="250"/>
                                  </p:stCondLst>
                                  <p:childTnLst>
                                    <p:set>
                                      <p:cBhvr>
                                        <p:cTn id="20" dur="1" fill="hold">
                                          <p:stCondLst>
                                            <p:cond delay="0"/>
                                          </p:stCondLst>
                                        </p:cTn>
                                        <p:tgtEl>
                                          <p:spTgt spid="78"/>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250"/>
                                  </p:stCondLst>
                                  <p:childTnLst>
                                    <p:set>
                                      <p:cBhvr>
                                        <p:cTn id="23" dur="1" fill="hold">
                                          <p:stCondLst>
                                            <p:cond delay="0"/>
                                          </p:stCondLst>
                                        </p:cTn>
                                        <p:tgtEl>
                                          <p:spTgt spid="79"/>
                                        </p:tgtEl>
                                        <p:attrNameLst>
                                          <p:attrName>style.visibility</p:attrName>
                                        </p:attrNameLst>
                                      </p:cBhvr>
                                      <p:to>
                                        <p:strVal val="visible"/>
                                      </p:to>
                                    </p:set>
                                  </p:childTnLst>
                                </p:cTn>
                              </p:par>
                            </p:childTnLst>
                          </p:cTn>
                        </p:par>
                        <p:par>
                          <p:cTn id="24" fill="hold">
                            <p:stCondLst>
                              <p:cond delay="750"/>
                            </p:stCondLst>
                            <p:childTnLst>
                              <p:par>
                                <p:cTn id="25" presetID="1" presetClass="entr" presetSubtype="0" fill="hold" grpId="0" nodeType="afterEffect">
                                  <p:stCondLst>
                                    <p:cond delay="250"/>
                                  </p:stCondLst>
                                  <p:childTnLst>
                                    <p:set>
                                      <p:cBhvr>
                                        <p:cTn id="26" dur="1" fill="hold">
                                          <p:stCondLst>
                                            <p:cond delay="0"/>
                                          </p:stCondLst>
                                        </p:cTn>
                                        <p:tgtEl>
                                          <p:spTgt spid="80"/>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250"/>
                                  </p:stCondLst>
                                  <p:childTnLst>
                                    <p:set>
                                      <p:cBhvr>
                                        <p:cTn id="29" dur="1" fill="hold">
                                          <p:stCondLst>
                                            <p:cond delay="0"/>
                                          </p:stCondLst>
                                        </p:cTn>
                                        <p:tgtEl>
                                          <p:spTgt spid="8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250"/>
                                  </p:stCondLst>
                                  <p:childTnLst>
                                    <p:set>
                                      <p:cBhvr>
                                        <p:cTn id="36" dur="1" fill="hold">
                                          <p:stCondLst>
                                            <p:cond delay="0"/>
                                          </p:stCondLst>
                                        </p:cTn>
                                        <p:tgtEl>
                                          <p:spTgt spid="45"/>
                                        </p:tgtEl>
                                        <p:attrNameLst>
                                          <p:attrName>style.visibility</p:attrName>
                                        </p:attrNameLst>
                                      </p:cBhvr>
                                      <p:to>
                                        <p:strVal val="visible"/>
                                      </p:to>
                                    </p:set>
                                  </p:childTnLst>
                                </p:cTn>
                              </p:par>
                            </p:childTnLst>
                          </p:cTn>
                        </p:par>
                        <p:par>
                          <p:cTn id="37" fill="hold">
                            <p:stCondLst>
                              <p:cond delay="250"/>
                            </p:stCondLst>
                            <p:childTnLst>
                              <p:par>
                                <p:cTn id="38" presetID="1" presetClass="entr" presetSubtype="0" fill="hold" grpId="0" nodeType="afterEffect">
                                  <p:stCondLst>
                                    <p:cond delay="250"/>
                                  </p:stCondLst>
                                  <p:childTnLst>
                                    <p:set>
                                      <p:cBhvr>
                                        <p:cTn id="39" dur="1" fill="hold">
                                          <p:stCondLst>
                                            <p:cond delay="0"/>
                                          </p:stCondLst>
                                        </p:cTn>
                                        <p:tgtEl>
                                          <p:spTgt spid="48"/>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grpId="0" nodeType="afterEffect">
                                  <p:stCondLst>
                                    <p:cond delay="25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5" grpId="0" animBg="1"/>
      <p:bldP spid="4269" grpId="0" animBg="1"/>
      <p:bldP spid="77" grpId="0" animBg="1"/>
      <p:bldP spid="78" grpId="0" animBg="1"/>
      <p:bldP spid="79" grpId="0" animBg="1"/>
      <p:bldP spid="80" grpId="0" animBg="1"/>
      <p:bldP spid="81" grpId="0" animBg="1"/>
      <p:bldP spid="93" grpId="0" animBg="1"/>
      <p:bldP spid="26" grpId="0" animBg="1"/>
      <p:bldP spid="45" grpId="0" animBg="1"/>
      <p:bldP spid="48"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domains</a:t>
            </a:r>
            <a:endParaRPr lang="en-US" dirty="0"/>
          </a:p>
        </p:txBody>
      </p:sp>
      <p:sp>
        <p:nvSpPr>
          <p:cNvPr id="4" name="Predictive Maintenance"/>
          <p:cNvSpPr/>
          <p:nvPr/>
        </p:nvSpPr>
        <p:spPr>
          <a:xfrm>
            <a:off x="1259925" y="2669382"/>
            <a:ext cx="2220686" cy="2220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Predictive Maintenance</a:t>
            </a:r>
            <a:endParaRPr lang="en-US" dirty="0"/>
          </a:p>
        </p:txBody>
      </p:sp>
      <p:sp>
        <p:nvSpPr>
          <p:cNvPr id="5" name="Transportation"/>
          <p:cNvSpPr/>
          <p:nvPr/>
        </p:nvSpPr>
        <p:spPr>
          <a:xfrm>
            <a:off x="4016272" y="1496430"/>
            <a:ext cx="2394857" cy="239485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Automated Transportation</a:t>
            </a:r>
            <a:br>
              <a:rPr lang="en-US" dirty="0" smtClean="0"/>
            </a:br>
            <a:r>
              <a:rPr lang="en-US" dirty="0" smtClean="0"/>
              <a:t>Smart Cars</a:t>
            </a:r>
          </a:p>
          <a:p>
            <a:pPr algn="ctr"/>
            <a:r>
              <a:rPr lang="en-US" dirty="0" smtClean="0"/>
              <a:t>Smart Transit</a:t>
            </a:r>
            <a:endParaRPr lang="en-US" dirty="0"/>
          </a:p>
        </p:txBody>
      </p:sp>
      <p:sp>
        <p:nvSpPr>
          <p:cNvPr id="6" name="Smart Home"/>
          <p:cNvSpPr/>
          <p:nvPr/>
        </p:nvSpPr>
        <p:spPr>
          <a:xfrm>
            <a:off x="6772384" y="2519205"/>
            <a:ext cx="1935275" cy="19352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Smart Home</a:t>
            </a:r>
            <a:endParaRPr lang="en-US" dirty="0"/>
          </a:p>
        </p:txBody>
      </p:sp>
      <p:sp>
        <p:nvSpPr>
          <p:cNvPr id="7" name="Smart City"/>
          <p:cNvSpPr/>
          <p:nvPr/>
        </p:nvSpPr>
        <p:spPr>
          <a:xfrm>
            <a:off x="5629941" y="4409026"/>
            <a:ext cx="1722483" cy="172248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Smart City</a:t>
            </a:r>
            <a:endParaRPr lang="en-US" dirty="0"/>
          </a:p>
        </p:txBody>
      </p:sp>
      <p:sp>
        <p:nvSpPr>
          <p:cNvPr id="8" name="Smart Grid"/>
          <p:cNvSpPr/>
          <p:nvPr/>
        </p:nvSpPr>
        <p:spPr>
          <a:xfrm>
            <a:off x="9169488" y="2057242"/>
            <a:ext cx="1722483" cy="1722483"/>
          </a:xfrm>
          <a:prstGeom prst="ellipse">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Smart Grid</a:t>
            </a:r>
            <a:endParaRPr lang="en-US" dirty="0"/>
          </a:p>
        </p:txBody>
      </p:sp>
      <p:sp>
        <p:nvSpPr>
          <p:cNvPr id="9" name="Agriculture"/>
          <p:cNvSpPr/>
          <p:nvPr/>
        </p:nvSpPr>
        <p:spPr>
          <a:xfrm>
            <a:off x="8336625" y="4175901"/>
            <a:ext cx="2330257" cy="23302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Agriculture</a:t>
            </a:r>
            <a:br>
              <a:rPr lang="en-US" dirty="0" smtClean="0"/>
            </a:br>
            <a:r>
              <a:rPr lang="en-US" dirty="0" smtClean="0"/>
              <a:t>Smart Cows &amp;</a:t>
            </a:r>
            <a:br>
              <a:rPr lang="en-US" dirty="0" smtClean="0"/>
            </a:br>
            <a:r>
              <a:rPr lang="en-US" dirty="0" smtClean="0"/>
              <a:t>Smart Corn</a:t>
            </a:r>
            <a:endParaRPr lang="en-US" dirty="0"/>
          </a:p>
        </p:txBody>
      </p:sp>
      <p:sp>
        <p:nvSpPr>
          <p:cNvPr id="10" name="Military"/>
          <p:cNvSpPr/>
          <p:nvPr/>
        </p:nvSpPr>
        <p:spPr>
          <a:xfrm>
            <a:off x="3188164" y="4425636"/>
            <a:ext cx="2080522" cy="2080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Military</a:t>
            </a:r>
            <a:endParaRPr lang="en-US" dirty="0"/>
          </a:p>
        </p:txBody>
      </p:sp>
    </p:spTree>
    <p:extLst>
      <p:ext uri="{BB962C8B-B14F-4D97-AF65-F5344CB8AC3E}">
        <p14:creationId xmlns:p14="http://schemas.microsoft.com/office/powerpoint/2010/main" val="297409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 they communicate?</a:t>
            </a:r>
            <a:endParaRPr lang="en-US" dirty="0"/>
          </a:p>
        </p:txBody>
      </p:sp>
      <p:sp>
        <p:nvSpPr>
          <p:cNvPr id="5" name="Text Placeholder 4"/>
          <p:cNvSpPr>
            <a:spLocks noGrp="1"/>
          </p:cNvSpPr>
          <p:nvPr>
            <p:ph type="body" idx="1"/>
          </p:nvPr>
        </p:nvSpPr>
        <p:spPr/>
        <p:txBody>
          <a:bodyPr/>
          <a:lstStyle/>
          <a:p>
            <a:r>
              <a:rPr lang="en-US" dirty="0" smtClean="0"/>
              <a:t>What are the networking protocols and standards that make this work?</a:t>
            </a:r>
            <a:endParaRPr lang="en-US" dirty="0"/>
          </a:p>
        </p:txBody>
      </p:sp>
    </p:spTree>
    <p:extLst>
      <p:ext uri="{BB962C8B-B14F-4D97-AF65-F5344CB8AC3E}">
        <p14:creationId xmlns:p14="http://schemas.microsoft.com/office/powerpoint/2010/main" val="23278420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paths</a:t>
            </a:r>
            <a:endParaRPr lang="en-US" dirty="0"/>
          </a:p>
        </p:txBody>
      </p:sp>
      <p:sp>
        <p:nvSpPr>
          <p:cNvPr id="4" name="Oval 3"/>
          <p:cNvSpPr/>
          <p:nvPr/>
        </p:nvSpPr>
        <p:spPr>
          <a:xfrm>
            <a:off x="3131820" y="2651760"/>
            <a:ext cx="2148840" cy="2148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People</a:t>
            </a:r>
            <a:endParaRPr lang="en-US" dirty="0"/>
          </a:p>
        </p:txBody>
      </p:sp>
      <p:sp>
        <p:nvSpPr>
          <p:cNvPr id="5" name="Oval 4"/>
          <p:cNvSpPr/>
          <p:nvPr/>
        </p:nvSpPr>
        <p:spPr>
          <a:xfrm>
            <a:off x="6911340" y="2651760"/>
            <a:ext cx="2148840" cy="21488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Machines</a:t>
            </a:r>
            <a:br>
              <a:rPr lang="en-US" dirty="0" smtClean="0"/>
            </a:br>
            <a:r>
              <a:rPr lang="en-US" dirty="0" smtClean="0"/>
              <a:t>(things)</a:t>
            </a:r>
            <a:endParaRPr lang="en-US" dirty="0"/>
          </a:p>
        </p:txBody>
      </p:sp>
      <p:grpSp>
        <p:nvGrpSpPr>
          <p:cNvPr id="17" name="P2P"/>
          <p:cNvGrpSpPr/>
          <p:nvPr/>
        </p:nvGrpSpPr>
        <p:grpSpPr>
          <a:xfrm>
            <a:off x="1211101" y="4445450"/>
            <a:ext cx="3749519" cy="1508760"/>
            <a:chOff x="1211101" y="4445450"/>
            <a:chExt cx="3749519" cy="1508760"/>
          </a:xfrm>
        </p:grpSpPr>
        <p:sp>
          <p:nvSpPr>
            <p:cNvPr id="8" name="Arc 7"/>
            <p:cNvSpPr/>
            <p:nvPr/>
          </p:nvSpPr>
          <p:spPr>
            <a:xfrm>
              <a:off x="3451860" y="4445450"/>
              <a:ext cx="1508760" cy="1508760"/>
            </a:xfrm>
            <a:prstGeom prst="arc">
              <a:avLst>
                <a:gd name="adj1" fmla="val 19120870"/>
                <a:gd name="adj2" fmla="val 13253620"/>
              </a:avLst>
            </a:prstGeom>
            <a:ln w="57150">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P2P</a:t>
              </a:r>
              <a:endParaRPr lang="en-US" dirty="0"/>
            </a:p>
          </p:txBody>
        </p:sp>
        <p:sp>
          <p:nvSpPr>
            <p:cNvPr id="12" name="TextBox 11"/>
            <p:cNvSpPr txBox="1"/>
            <p:nvPr/>
          </p:nvSpPr>
          <p:spPr>
            <a:xfrm>
              <a:off x="1211101" y="4876664"/>
              <a:ext cx="1920719" cy="646331"/>
            </a:xfrm>
            <a:prstGeom prst="rect">
              <a:avLst/>
            </a:prstGeom>
            <a:noFill/>
          </p:spPr>
          <p:txBody>
            <a:bodyPr wrap="none" rtlCol="0">
              <a:spAutoFit/>
            </a:bodyPr>
            <a:lstStyle/>
            <a:p>
              <a:pPr algn="ctr"/>
              <a:r>
                <a:rPr lang="en-US" dirty="0" smtClean="0">
                  <a:latin typeface="Segoe Light" panose="020B0302040504020203" pitchFamily="34" charset="0"/>
                </a:rPr>
                <a:t>Social Networking</a:t>
              </a:r>
            </a:p>
            <a:p>
              <a:pPr algn="ctr"/>
              <a:r>
                <a:rPr lang="en-US" dirty="0" smtClean="0">
                  <a:latin typeface="Segoe Light" panose="020B0302040504020203" pitchFamily="34" charset="0"/>
                </a:rPr>
                <a:t>Email, Skype, etc. </a:t>
              </a:r>
              <a:endParaRPr lang="en-US" dirty="0">
                <a:latin typeface="Segoe Light" panose="020B0302040504020203" pitchFamily="34" charset="0"/>
              </a:endParaRPr>
            </a:p>
          </p:txBody>
        </p:sp>
      </p:grpSp>
      <p:grpSp>
        <p:nvGrpSpPr>
          <p:cNvPr id="16" name="P2M"/>
          <p:cNvGrpSpPr/>
          <p:nvPr/>
        </p:nvGrpSpPr>
        <p:grpSpPr>
          <a:xfrm>
            <a:off x="5049868" y="2005429"/>
            <a:ext cx="2061783" cy="2673733"/>
            <a:chOff x="5049868" y="2005429"/>
            <a:chExt cx="2061783" cy="2673733"/>
          </a:xfrm>
        </p:grpSpPr>
        <p:sp>
          <p:nvSpPr>
            <p:cNvPr id="11" name="Arc 10"/>
            <p:cNvSpPr/>
            <p:nvPr/>
          </p:nvSpPr>
          <p:spPr>
            <a:xfrm>
              <a:off x="5143018" y="2773198"/>
              <a:ext cx="1905964" cy="1905964"/>
            </a:xfrm>
            <a:prstGeom prst="arc">
              <a:avLst>
                <a:gd name="adj1" fmla="val 12177445"/>
                <a:gd name="adj2" fmla="val 20299251"/>
              </a:avLst>
            </a:prstGeom>
            <a:ln w="57150">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P2M</a:t>
              </a:r>
              <a:endParaRPr lang="en-US" dirty="0"/>
            </a:p>
          </p:txBody>
        </p:sp>
        <p:sp>
          <p:nvSpPr>
            <p:cNvPr id="13" name="TextBox 12"/>
            <p:cNvSpPr txBox="1"/>
            <p:nvPr/>
          </p:nvSpPr>
          <p:spPr>
            <a:xfrm>
              <a:off x="5049868" y="2005429"/>
              <a:ext cx="2061783" cy="646331"/>
            </a:xfrm>
            <a:prstGeom prst="rect">
              <a:avLst/>
            </a:prstGeom>
            <a:noFill/>
          </p:spPr>
          <p:txBody>
            <a:bodyPr wrap="none" rtlCol="0">
              <a:spAutoFit/>
            </a:bodyPr>
            <a:lstStyle/>
            <a:p>
              <a:pPr algn="ctr"/>
              <a:r>
                <a:rPr lang="en-US" dirty="0" smtClean="0">
                  <a:latin typeface="Segoe Light" panose="020B0302040504020203" pitchFamily="34" charset="0"/>
                </a:rPr>
                <a:t>Home automation, </a:t>
              </a:r>
            </a:p>
            <a:p>
              <a:pPr algn="ctr"/>
              <a:r>
                <a:rPr lang="en-US" dirty="0" smtClean="0">
                  <a:latin typeface="Segoe Light" panose="020B0302040504020203" pitchFamily="34" charset="0"/>
                </a:rPr>
                <a:t>Self Tracking, etc. </a:t>
              </a:r>
              <a:endParaRPr lang="en-US" dirty="0">
                <a:latin typeface="Segoe Light" panose="020B0302040504020203" pitchFamily="34" charset="0"/>
              </a:endParaRPr>
            </a:p>
          </p:txBody>
        </p:sp>
      </p:grpSp>
      <p:grpSp>
        <p:nvGrpSpPr>
          <p:cNvPr id="15" name="M2M"/>
          <p:cNvGrpSpPr/>
          <p:nvPr/>
        </p:nvGrpSpPr>
        <p:grpSpPr>
          <a:xfrm>
            <a:off x="7231380" y="4445450"/>
            <a:ext cx="3864785" cy="1508760"/>
            <a:chOff x="7231380" y="4445450"/>
            <a:chExt cx="3864785" cy="1508760"/>
          </a:xfrm>
        </p:grpSpPr>
        <p:sp>
          <p:nvSpPr>
            <p:cNvPr id="10" name="Arc 9"/>
            <p:cNvSpPr/>
            <p:nvPr/>
          </p:nvSpPr>
          <p:spPr>
            <a:xfrm>
              <a:off x="7231380" y="4445450"/>
              <a:ext cx="1508760" cy="1508760"/>
            </a:xfrm>
            <a:prstGeom prst="arc">
              <a:avLst>
                <a:gd name="adj1" fmla="val 19120870"/>
                <a:gd name="adj2" fmla="val 13253620"/>
              </a:avLst>
            </a:prstGeom>
            <a:ln w="57150">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M2M</a:t>
              </a:r>
              <a:endParaRPr lang="en-US" dirty="0"/>
            </a:p>
          </p:txBody>
        </p:sp>
        <p:sp>
          <p:nvSpPr>
            <p:cNvPr id="14" name="TextBox 13"/>
            <p:cNvSpPr txBox="1"/>
            <p:nvPr/>
          </p:nvSpPr>
          <p:spPr>
            <a:xfrm>
              <a:off x="9126844" y="4876664"/>
              <a:ext cx="1969321" cy="646331"/>
            </a:xfrm>
            <a:prstGeom prst="rect">
              <a:avLst/>
            </a:prstGeom>
            <a:noFill/>
          </p:spPr>
          <p:txBody>
            <a:bodyPr wrap="none" rtlCol="0">
              <a:spAutoFit/>
            </a:bodyPr>
            <a:lstStyle/>
            <a:p>
              <a:pPr algn="ctr"/>
              <a:r>
                <a:rPr lang="en-US" dirty="0" smtClean="0">
                  <a:latin typeface="Segoe Light" panose="020B0302040504020203" pitchFamily="34" charset="0"/>
                </a:rPr>
                <a:t>Smart Grid, </a:t>
              </a:r>
              <a:br>
                <a:rPr lang="en-US" dirty="0" smtClean="0">
                  <a:latin typeface="Segoe Light" panose="020B0302040504020203" pitchFamily="34" charset="0"/>
                </a:rPr>
              </a:br>
              <a:r>
                <a:rPr lang="en-US" dirty="0" smtClean="0">
                  <a:latin typeface="Segoe Light" panose="020B0302040504020203" pitchFamily="34" charset="0"/>
                </a:rPr>
                <a:t>Smart Home, etc…</a:t>
              </a:r>
              <a:endParaRPr lang="en-US" dirty="0">
                <a:latin typeface="Segoe Light" panose="020B0302040504020203" pitchFamily="34" charset="0"/>
              </a:endParaRPr>
            </a:p>
          </p:txBody>
        </p:sp>
      </p:grpSp>
    </p:spTree>
    <p:extLst>
      <p:ext uri="{BB962C8B-B14F-4D97-AF65-F5344CB8AC3E}">
        <p14:creationId xmlns:p14="http://schemas.microsoft.com/office/powerpoint/2010/main" val="112079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Ipv4 (32bit) address space</a:t>
            </a:r>
            <a:endParaRPr lang="en-US" dirty="0"/>
          </a:p>
        </p:txBody>
      </p:sp>
      <p:sp>
        <p:nvSpPr>
          <p:cNvPr id="5" name="TextBox 4"/>
          <p:cNvSpPr txBox="1"/>
          <p:nvPr/>
        </p:nvSpPr>
        <p:spPr>
          <a:xfrm>
            <a:off x="3566160" y="2804160"/>
            <a:ext cx="5029200" cy="1569660"/>
          </a:xfrm>
          <a:prstGeom prst="rect">
            <a:avLst/>
          </a:prstGeom>
          <a:noFill/>
        </p:spPr>
        <p:txBody>
          <a:bodyPr wrap="square" rtlCol="0">
            <a:spAutoFit/>
          </a:bodyPr>
          <a:lstStyle/>
          <a:p>
            <a:pPr algn="ctr"/>
            <a:r>
              <a:rPr lang="en-US" sz="3200" dirty="0" smtClean="0">
                <a:latin typeface="+mj-lt"/>
              </a:rPr>
              <a:t>4,294,967,295</a:t>
            </a:r>
            <a:br>
              <a:rPr lang="en-US" sz="3200" dirty="0" smtClean="0">
                <a:latin typeface="+mj-lt"/>
              </a:rPr>
            </a:br>
            <a:r>
              <a:rPr lang="en-US" sz="3200" dirty="0" smtClean="0">
                <a:latin typeface="+mj-lt"/>
              </a:rPr>
              <a:t>or</a:t>
            </a:r>
            <a:br>
              <a:rPr lang="en-US" sz="3200" dirty="0" smtClean="0">
                <a:latin typeface="+mj-lt"/>
              </a:rPr>
            </a:br>
            <a:r>
              <a:rPr lang="en-US" sz="3200" dirty="0" smtClean="0">
                <a:latin typeface="+mj-lt"/>
              </a:rPr>
              <a:t>4.3 Billion Addresses</a:t>
            </a:r>
          </a:p>
        </p:txBody>
      </p:sp>
    </p:spTree>
    <p:extLst>
      <p:ext uri="{BB962C8B-B14F-4D97-AF65-F5344CB8AC3E}">
        <p14:creationId xmlns:p14="http://schemas.microsoft.com/office/powerpoint/2010/main" val="166300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grpSp>
        <p:nvGrpSpPr>
          <p:cNvPr id="65" name="Zig Zag Horizontal Connectors"/>
          <p:cNvGrpSpPr/>
          <p:nvPr/>
        </p:nvGrpSpPr>
        <p:grpSpPr>
          <a:xfrm>
            <a:off x="4119685" y="3425969"/>
            <a:ext cx="708164" cy="471491"/>
            <a:chOff x="3343115" y="3414394"/>
            <a:chExt cx="708164" cy="471491"/>
          </a:xfrm>
        </p:grpSpPr>
        <p:sp>
          <p:nvSpPr>
            <p:cNvPr id="55"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Top Horizontal Connectors"/>
          <p:cNvGrpSpPr/>
          <p:nvPr/>
        </p:nvGrpSpPr>
        <p:grpSpPr>
          <a:xfrm>
            <a:off x="5793764" y="2099138"/>
            <a:ext cx="2857514" cy="469586"/>
            <a:chOff x="5017194" y="2087563"/>
            <a:chExt cx="2857514" cy="469586"/>
          </a:xfrm>
        </p:grpSpPr>
        <p:sp>
          <p:nvSpPr>
            <p:cNvPr id="58" name="Connector"/>
            <p:cNvSpPr/>
            <p:nvPr/>
          </p:nvSpPr>
          <p:spPr>
            <a:xfrm rot="5400000">
              <a:off x="6370355" y="779428"/>
              <a:ext cx="196215" cy="281248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onnector"/>
            <p:cNvSpPr/>
            <p:nvPr/>
          </p:nvSpPr>
          <p:spPr>
            <a:xfrm>
              <a:off x="5017194"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onnector"/>
            <p:cNvSpPr/>
            <p:nvPr/>
          </p:nvSpPr>
          <p:spPr>
            <a:xfrm>
              <a:off x="7678493"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opic 1"/>
          <p:cNvSpPr/>
          <p:nvPr/>
        </p:nvSpPr>
        <p:spPr>
          <a:xfrm>
            <a:off x="1884009" y="2449972"/>
            <a:ext cx="2438406" cy="24384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Listen to me talk</a:t>
            </a:r>
            <a:endParaRPr lang="en-US" sz="2800" dirty="0"/>
          </a:p>
        </p:txBody>
      </p:sp>
      <p:sp>
        <p:nvSpPr>
          <p:cNvPr id="23" name="Topic 2"/>
          <p:cNvSpPr/>
          <p:nvPr/>
        </p:nvSpPr>
        <p:spPr>
          <a:xfrm>
            <a:off x="4672669" y="2449972"/>
            <a:ext cx="2438406" cy="24384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Watch me do a demo</a:t>
            </a:r>
            <a:endParaRPr lang="en-US" sz="2800" dirty="0"/>
          </a:p>
        </p:txBody>
      </p:sp>
      <p:sp>
        <p:nvSpPr>
          <p:cNvPr id="25" name="Topic 3"/>
          <p:cNvSpPr/>
          <p:nvPr/>
        </p:nvSpPr>
        <p:spPr>
          <a:xfrm>
            <a:off x="7333968" y="2449972"/>
            <a:ext cx="2438406" cy="243840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Go do the Labs</a:t>
            </a:r>
            <a:endParaRPr lang="en-US" sz="2800" dirty="0"/>
          </a:p>
        </p:txBody>
      </p:sp>
    </p:spTree>
    <p:extLst>
      <p:ext uri="{BB962C8B-B14F-4D97-AF65-F5344CB8AC3E}">
        <p14:creationId xmlns:p14="http://schemas.microsoft.com/office/powerpoint/2010/main" val="378693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Ipv6 (128bit) address space</a:t>
            </a:r>
            <a:endParaRPr lang="en-US" dirty="0"/>
          </a:p>
        </p:txBody>
      </p:sp>
      <p:sp>
        <p:nvSpPr>
          <p:cNvPr id="5" name="TextBox 4"/>
          <p:cNvSpPr txBox="1"/>
          <p:nvPr/>
        </p:nvSpPr>
        <p:spPr>
          <a:xfrm>
            <a:off x="121920" y="2804160"/>
            <a:ext cx="11917680" cy="1569660"/>
          </a:xfrm>
          <a:prstGeom prst="rect">
            <a:avLst/>
          </a:prstGeom>
          <a:noFill/>
        </p:spPr>
        <p:txBody>
          <a:bodyPr wrap="square" rtlCol="0">
            <a:spAutoFit/>
          </a:bodyPr>
          <a:lstStyle/>
          <a:p>
            <a:pPr algn="ctr"/>
            <a:r>
              <a:rPr lang="en-US" sz="3200" dirty="0" smtClean="0">
                <a:latin typeface="+mj-lt"/>
              </a:rPr>
              <a:t>340,282,366,920,938,463,463,374,607,431,768,211,456</a:t>
            </a:r>
            <a:br>
              <a:rPr lang="en-US" sz="3200" dirty="0" smtClean="0">
                <a:latin typeface="+mj-lt"/>
              </a:rPr>
            </a:br>
            <a:r>
              <a:rPr lang="en-US" sz="3200" dirty="0" smtClean="0">
                <a:latin typeface="+mj-lt"/>
              </a:rPr>
              <a:t>or</a:t>
            </a:r>
            <a:br>
              <a:rPr lang="en-US" sz="3200" dirty="0" smtClean="0">
                <a:latin typeface="+mj-lt"/>
              </a:rPr>
            </a:br>
            <a:r>
              <a:rPr lang="en-US" sz="3200" dirty="0" smtClean="0">
                <a:latin typeface="+mj-lt"/>
              </a:rPr>
              <a:t>340.3 </a:t>
            </a:r>
            <a:r>
              <a:rPr lang="en-US" sz="3200" dirty="0" err="1" smtClean="0">
                <a:latin typeface="+mj-lt"/>
              </a:rPr>
              <a:t>Undecillion</a:t>
            </a:r>
            <a:r>
              <a:rPr lang="en-US" sz="3200" dirty="0" smtClean="0">
                <a:latin typeface="+mj-lt"/>
              </a:rPr>
              <a:t> Addresses</a:t>
            </a:r>
          </a:p>
        </p:txBody>
      </p:sp>
      <p:grpSp>
        <p:nvGrpSpPr>
          <p:cNvPr id="28" name="Number Names"/>
          <p:cNvGrpSpPr/>
          <p:nvPr/>
        </p:nvGrpSpPr>
        <p:grpSpPr>
          <a:xfrm>
            <a:off x="643413" y="2565633"/>
            <a:ext cx="10931296" cy="184666"/>
            <a:chOff x="643413" y="2565633"/>
            <a:chExt cx="10931296" cy="184666"/>
          </a:xfrm>
        </p:grpSpPr>
        <p:sp>
          <p:nvSpPr>
            <p:cNvPr id="7" name="TextBox 6"/>
            <p:cNvSpPr txBox="1"/>
            <p:nvPr/>
          </p:nvSpPr>
          <p:spPr>
            <a:xfrm>
              <a:off x="10749281"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Hundred</a:t>
              </a:r>
            </a:p>
          </p:txBody>
        </p:sp>
        <p:sp>
          <p:nvSpPr>
            <p:cNvPr id="12" name="TextBox 11"/>
            <p:cNvSpPr txBox="1"/>
            <p:nvPr/>
          </p:nvSpPr>
          <p:spPr>
            <a:xfrm>
              <a:off x="9907129"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Thousand</a:t>
              </a:r>
            </a:p>
          </p:txBody>
        </p:sp>
        <p:sp>
          <p:nvSpPr>
            <p:cNvPr id="13" name="TextBox 12"/>
            <p:cNvSpPr txBox="1"/>
            <p:nvPr/>
          </p:nvSpPr>
          <p:spPr>
            <a:xfrm>
              <a:off x="9064973"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Million</a:t>
              </a:r>
            </a:p>
          </p:txBody>
        </p:sp>
        <p:sp>
          <p:nvSpPr>
            <p:cNvPr id="14" name="TextBox 13"/>
            <p:cNvSpPr txBox="1"/>
            <p:nvPr/>
          </p:nvSpPr>
          <p:spPr>
            <a:xfrm>
              <a:off x="8222817"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Billion</a:t>
              </a:r>
            </a:p>
          </p:txBody>
        </p:sp>
        <p:sp>
          <p:nvSpPr>
            <p:cNvPr id="15" name="TextBox 14"/>
            <p:cNvSpPr txBox="1"/>
            <p:nvPr/>
          </p:nvSpPr>
          <p:spPr>
            <a:xfrm>
              <a:off x="7380661"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Trillion</a:t>
              </a:r>
            </a:p>
          </p:txBody>
        </p:sp>
        <p:sp>
          <p:nvSpPr>
            <p:cNvPr id="16" name="TextBox 15"/>
            <p:cNvSpPr txBox="1"/>
            <p:nvPr/>
          </p:nvSpPr>
          <p:spPr>
            <a:xfrm>
              <a:off x="6538505"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Quadrillion</a:t>
              </a:r>
            </a:p>
          </p:txBody>
        </p:sp>
        <p:sp>
          <p:nvSpPr>
            <p:cNvPr id="17" name="TextBox 16"/>
            <p:cNvSpPr txBox="1"/>
            <p:nvPr/>
          </p:nvSpPr>
          <p:spPr>
            <a:xfrm>
              <a:off x="5696349"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Quintillion</a:t>
              </a:r>
            </a:p>
          </p:txBody>
        </p:sp>
        <p:sp>
          <p:nvSpPr>
            <p:cNvPr id="18" name="TextBox 17"/>
            <p:cNvSpPr txBox="1"/>
            <p:nvPr/>
          </p:nvSpPr>
          <p:spPr>
            <a:xfrm>
              <a:off x="4854193"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Sextillion</a:t>
              </a:r>
            </a:p>
          </p:txBody>
        </p:sp>
        <p:sp>
          <p:nvSpPr>
            <p:cNvPr id="19" name="TextBox 18"/>
            <p:cNvSpPr txBox="1"/>
            <p:nvPr/>
          </p:nvSpPr>
          <p:spPr>
            <a:xfrm>
              <a:off x="4012037"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Septillion</a:t>
              </a:r>
            </a:p>
          </p:txBody>
        </p:sp>
        <p:sp>
          <p:nvSpPr>
            <p:cNvPr id="20" name="TextBox 19"/>
            <p:cNvSpPr txBox="1"/>
            <p:nvPr/>
          </p:nvSpPr>
          <p:spPr>
            <a:xfrm>
              <a:off x="3169881"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Octillion</a:t>
              </a:r>
            </a:p>
          </p:txBody>
        </p:sp>
        <p:sp>
          <p:nvSpPr>
            <p:cNvPr id="21" name="TextBox 20"/>
            <p:cNvSpPr txBox="1"/>
            <p:nvPr/>
          </p:nvSpPr>
          <p:spPr>
            <a:xfrm>
              <a:off x="2327725"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Nonillion</a:t>
              </a:r>
            </a:p>
          </p:txBody>
        </p:sp>
        <p:sp>
          <p:nvSpPr>
            <p:cNvPr id="22" name="TextBox 21"/>
            <p:cNvSpPr txBox="1"/>
            <p:nvPr/>
          </p:nvSpPr>
          <p:spPr>
            <a:xfrm>
              <a:off x="1485569" y="2565633"/>
              <a:ext cx="825428" cy="184666"/>
            </a:xfrm>
            <a:prstGeom prst="rect">
              <a:avLst/>
            </a:prstGeom>
            <a:noFill/>
          </p:spPr>
          <p:txBody>
            <a:bodyPr wrap="square" lIns="0" tIns="0" rIns="0" bIns="0" rtlCol="0" anchor="ctr" anchorCtr="0">
              <a:spAutoFit/>
            </a:bodyPr>
            <a:lstStyle/>
            <a:p>
              <a:pPr algn="ctr"/>
              <a:r>
                <a:rPr lang="en-US" sz="1200" dirty="0" err="1" smtClean="0">
                  <a:latin typeface="Segoe Light" panose="020B0302040504020203" pitchFamily="34" charset="0"/>
                </a:rPr>
                <a:t>Decillion</a:t>
              </a:r>
              <a:endParaRPr lang="en-US" sz="1200" dirty="0" smtClean="0">
                <a:latin typeface="Segoe Light" panose="020B0302040504020203" pitchFamily="34" charset="0"/>
              </a:endParaRPr>
            </a:p>
          </p:txBody>
        </p:sp>
        <p:sp>
          <p:nvSpPr>
            <p:cNvPr id="23" name="TextBox 22"/>
            <p:cNvSpPr txBox="1"/>
            <p:nvPr/>
          </p:nvSpPr>
          <p:spPr>
            <a:xfrm>
              <a:off x="643413" y="2565633"/>
              <a:ext cx="825428" cy="184666"/>
            </a:xfrm>
            <a:prstGeom prst="rect">
              <a:avLst/>
            </a:prstGeom>
            <a:noFill/>
          </p:spPr>
          <p:txBody>
            <a:bodyPr wrap="square" lIns="0" tIns="0" rIns="0" bIns="0" rtlCol="0" anchor="ctr" anchorCtr="0">
              <a:spAutoFit/>
            </a:bodyPr>
            <a:lstStyle/>
            <a:p>
              <a:pPr algn="ctr"/>
              <a:r>
                <a:rPr lang="en-US" sz="1200" dirty="0" err="1" smtClean="0">
                  <a:latin typeface="Segoe Light" panose="020B0302040504020203" pitchFamily="34" charset="0"/>
                </a:rPr>
                <a:t>Undecillion</a:t>
              </a:r>
              <a:endParaRPr lang="en-US" sz="1200" dirty="0" smtClean="0">
                <a:latin typeface="Segoe Light" panose="020B0302040504020203" pitchFamily="34" charset="0"/>
              </a:endParaRPr>
            </a:p>
          </p:txBody>
        </p:sp>
      </p:grpSp>
      <p:grpSp>
        <p:nvGrpSpPr>
          <p:cNvPr id="30" name="Group 29"/>
          <p:cNvGrpSpPr/>
          <p:nvPr/>
        </p:nvGrpSpPr>
        <p:grpSpPr>
          <a:xfrm>
            <a:off x="2076933" y="1706960"/>
            <a:ext cx="5705627" cy="822880"/>
            <a:chOff x="2076933" y="1706960"/>
            <a:chExt cx="5705627" cy="822880"/>
          </a:xfrm>
        </p:grpSpPr>
        <p:sp>
          <p:nvSpPr>
            <p:cNvPr id="24" name="TextBox 23"/>
            <p:cNvSpPr txBox="1"/>
            <p:nvPr/>
          </p:nvSpPr>
          <p:spPr>
            <a:xfrm>
              <a:off x="2076933" y="1706960"/>
              <a:ext cx="5471947" cy="369332"/>
            </a:xfrm>
            <a:prstGeom prst="rect">
              <a:avLst/>
            </a:prstGeom>
            <a:noFill/>
          </p:spPr>
          <p:txBody>
            <a:bodyPr wrap="none" rtlCol="0">
              <a:spAutoFit/>
            </a:bodyPr>
            <a:lstStyle/>
            <a:p>
              <a:r>
                <a:rPr lang="en-US" dirty="0" smtClean="0">
                  <a:latin typeface="Segoe Light" panose="020B0302040504020203" pitchFamily="34" charset="0"/>
                </a:rPr>
                <a:t>Remember, we’re </a:t>
              </a:r>
              <a:r>
                <a:rPr lang="en-US" b="1" i="1" dirty="0" smtClean="0">
                  <a:latin typeface="Segoe Light" panose="020B0302040504020203" pitchFamily="34" charset="0"/>
                </a:rPr>
                <a:t>only</a:t>
              </a:r>
              <a:r>
                <a:rPr lang="en-US" dirty="0" smtClean="0">
                  <a:latin typeface="Segoe Light" panose="020B0302040504020203" pitchFamily="34" charset="0"/>
                </a:rPr>
                <a:t> talking about trillions of devices!</a:t>
              </a:r>
              <a:endParaRPr lang="en-US" dirty="0">
                <a:latin typeface="Segoe Light" panose="020B0302040504020203" pitchFamily="34" charset="0"/>
              </a:endParaRPr>
            </a:p>
          </p:txBody>
        </p:sp>
        <p:sp>
          <p:nvSpPr>
            <p:cNvPr id="26" name="Freeform 25"/>
            <p:cNvSpPr/>
            <p:nvPr/>
          </p:nvSpPr>
          <p:spPr>
            <a:xfrm>
              <a:off x="7548880" y="1889760"/>
              <a:ext cx="233680" cy="640080"/>
            </a:xfrm>
            <a:custGeom>
              <a:avLst/>
              <a:gdLst>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4" fmla="*/ 203200 w 233680"/>
                <a:gd name="connsiteY4" fmla="*/ 640080 h 640080"/>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0" fmla="*/ 0 w 233680"/>
                <a:gd name="connsiteY0" fmla="*/ 0 h 640080"/>
                <a:gd name="connsiteX1" fmla="*/ 233680 w 233680"/>
                <a:gd name="connsiteY1" fmla="*/ 0 h 640080"/>
                <a:gd name="connsiteX2" fmla="*/ 233680 w 233680"/>
                <a:gd name="connsiteY2" fmla="*/ 640080 h 640080"/>
              </a:gdLst>
              <a:ahLst/>
              <a:cxnLst>
                <a:cxn ang="0">
                  <a:pos x="connsiteX0" y="connsiteY0"/>
                </a:cxn>
                <a:cxn ang="0">
                  <a:pos x="connsiteX1" y="connsiteY1"/>
                </a:cxn>
                <a:cxn ang="0">
                  <a:pos x="connsiteX2" y="connsiteY2"/>
                </a:cxn>
              </a:cxnLst>
              <a:rect l="l" t="t" r="r" b="b"/>
              <a:pathLst>
                <a:path w="233680" h="640080">
                  <a:moveTo>
                    <a:pt x="0" y="0"/>
                  </a:moveTo>
                  <a:lnTo>
                    <a:pt x="233680" y="0"/>
                  </a:lnTo>
                  <a:lnTo>
                    <a:pt x="233680" y="640080"/>
                  </a:lnTo>
                </a:path>
              </a:pathLst>
            </a:custGeom>
            <a:noFill/>
            <a:ln w="28575">
              <a:solidFill>
                <a:schemeClr val="bg1">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624902" y="1729309"/>
            <a:ext cx="2563357" cy="800531"/>
            <a:chOff x="8624902" y="1729309"/>
            <a:chExt cx="2563357" cy="800531"/>
          </a:xfrm>
        </p:grpSpPr>
        <p:sp>
          <p:nvSpPr>
            <p:cNvPr id="25" name="TextBox 24"/>
            <p:cNvSpPr txBox="1"/>
            <p:nvPr/>
          </p:nvSpPr>
          <p:spPr>
            <a:xfrm>
              <a:off x="8858582" y="1729309"/>
              <a:ext cx="2329677" cy="369332"/>
            </a:xfrm>
            <a:prstGeom prst="rect">
              <a:avLst/>
            </a:prstGeom>
            <a:noFill/>
          </p:spPr>
          <p:txBody>
            <a:bodyPr wrap="none" rtlCol="0">
              <a:spAutoFit/>
            </a:bodyPr>
            <a:lstStyle/>
            <a:p>
              <a:r>
                <a:rPr lang="en-US" dirty="0">
                  <a:latin typeface="Segoe Light" panose="020B0302040504020203" pitchFamily="34" charset="0"/>
                </a:rPr>
                <a:t>a</a:t>
              </a:r>
              <a:r>
                <a:rPr lang="en-US" dirty="0" smtClean="0">
                  <a:latin typeface="Segoe Light" panose="020B0302040504020203" pitchFamily="34" charset="0"/>
                </a:rPr>
                <a:t>nd billions of people!</a:t>
              </a:r>
              <a:endParaRPr lang="en-US" dirty="0">
                <a:latin typeface="Segoe Light" panose="020B0302040504020203" pitchFamily="34" charset="0"/>
              </a:endParaRPr>
            </a:p>
          </p:txBody>
        </p:sp>
        <p:sp>
          <p:nvSpPr>
            <p:cNvPr id="27" name="Freeform 26"/>
            <p:cNvSpPr/>
            <p:nvPr/>
          </p:nvSpPr>
          <p:spPr>
            <a:xfrm flipH="1">
              <a:off x="8624902" y="1889760"/>
              <a:ext cx="233680" cy="640080"/>
            </a:xfrm>
            <a:custGeom>
              <a:avLst/>
              <a:gdLst>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4" fmla="*/ 203200 w 233680"/>
                <a:gd name="connsiteY4" fmla="*/ 640080 h 640080"/>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0" fmla="*/ 0 w 233680"/>
                <a:gd name="connsiteY0" fmla="*/ 0 h 640080"/>
                <a:gd name="connsiteX1" fmla="*/ 233680 w 233680"/>
                <a:gd name="connsiteY1" fmla="*/ 0 h 640080"/>
                <a:gd name="connsiteX2" fmla="*/ 233680 w 233680"/>
                <a:gd name="connsiteY2" fmla="*/ 640080 h 640080"/>
              </a:gdLst>
              <a:ahLst/>
              <a:cxnLst>
                <a:cxn ang="0">
                  <a:pos x="connsiteX0" y="connsiteY0"/>
                </a:cxn>
                <a:cxn ang="0">
                  <a:pos x="connsiteX1" y="connsiteY1"/>
                </a:cxn>
                <a:cxn ang="0">
                  <a:pos x="connsiteX2" y="connsiteY2"/>
                </a:cxn>
              </a:cxnLst>
              <a:rect l="l" t="t" r="r" b="b"/>
              <a:pathLst>
                <a:path w="233680" h="640080">
                  <a:moveTo>
                    <a:pt x="0" y="0"/>
                  </a:moveTo>
                  <a:lnTo>
                    <a:pt x="233680" y="0"/>
                  </a:lnTo>
                  <a:lnTo>
                    <a:pt x="233680" y="640080"/>
                  </a:lnTo>
                </a:path>
              </a:pathLst>
            </a:custGeom>
            <a:noFill/>
            <a:ln w="28575">
              <a:solidFill>
                <a:schemeClr val="bg1">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9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1031583" cy="1325563"/>
          </a:xfrm>
        </p:spPr>
        <p:txBody>
          <a:bodyPr>
            <a:normAutofit/>
          </a:bodyPr>
          <a:lstStyle/>
          <a:p>
            <a:r>
              <a:rPr lang="en-US" dirty="0" smtClean="0"/>
              <a:t>wireless, SWARMS, and CLOUDS</a:t>
            </a:r>
            <a:endParaRPr lang="en-US" dirty="0"/>
          </a:p>
        </p:txBody>
      </p:sp>
      <p:pic>
        <p:nvPicPr>
          <p:cNvPr id="4" name="Picture 3">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13166"/>
          <a:stretch/>
        </p:blipFill>
        <p:spPr>
          <a:xfrm>
            <a:off x="1054081" y="1535474"/>
            <a:ext cx="765602" cy="108578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959" y="2769965"/>
            <a:ext cx="1227846" cy="1085781"/>
          </a:xfrm>
          <a:prstGeom prst="rect">
            <a:avLst/>
          </a:prstGeom>
        </p:spPr>
      </p:pic>
      <p:grpSp>
        <p:nvGrpSpPr>
          <p:cNvPr id="13" name="Group 12"/>
          <p:cNvGrpSpPr/>
          <p:nvPr/>
        </p:nvGrpSpPr>
        <p:grpSpPr>
          <a:xfrm>
            <a:off x="1041027" y="4004456"/>
            <a:ext cx="791710" cy="1052144"/>
            <a:chOff x="5169909" y="1934255"/>
            <a:chExt cx="1377848" cy="1831093"/>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9909" y="1934255"/>
              <a:ext cx="1377848" cy="1171171"/>
            </a:xfrm>
            <a:prstGeom prst="rect">
              <a:avLst/>
            </a:prstGeom>
          </p:spPr>
        </p:pic>
        <p:sp>
          <p:nvSpPr>
            <p:cNvPr id="12" name="Freeform 11"/>
            <p:cNvSpPr/>
            <p:nvPr/>
          </p:nvSpPr>
          <p:spPr>
            <a:xfrm>
              <a:off x="5300221" y="3399793"/>
              <a:ext cx="893703" cy="365555"/>
            </a:xfrm>
            <a:custGeom>
              <a:avLst/>
              <a:gdLst/>
              <a:ahLst/>
              <a:cxnLst/>
              <a:rect l="l" t="t" r="r" b="b"/>
              <a:pathLst>
                <a:path w="893703" h="365555">
                  <a:moveTo>
                    <a:pt x="390525" y="5916"/>
                  </a:moveTo>
                  <a:lnTo>
                    <a:pt x="581806" y="5916"/>
                  </a:lnTo>
                  <a:lnTo>
                    <a:pt x="581806" y="56448"/>
                  </a:lnTo>
                  <a:lnTo>
                    <a:pt x="449191" y="56448"/>
                  </a:lnTo>
                  <a:lnTo>
                    <a:pt x="449191" y="160962"/>
                  </a:lnTo>
                  <a:lnTo>
                    <a:pt x="571946" y="160962"/>
                  </a:lnTo>
                  <a:lnTo>
                    <a:pt x="571946" y="211494"/>
                  </a:lnTo>
                  <a:lnTo>
                    <a:pt x="449191" y="211494"/>
                  </a:lnTo>
                  <a:lnTo>
                    <a:pt x="449191" y="359392"/>
                  </a:lnTo>
                  <a:lnTo>
                    <a:pt x="390525" y="359392"/>
                  </a:lnTo>
                  <a:close/>
                  <a:moveTo>
                    <a:pt x="0" y="5916"/>
                  </a:moveTo>
                  <a:lnTo>
                    <a:pt x="74195" y="5916"/>
                  </a:lnTo>
                  <a:lnTo>
                    <a:pt x="230227" y="261533"/>
                  </a:lnTo>
                  <a:cubicBezTo>
                    <a:pt x="231213" y="263176"/>
                    <a:pt x="232405" y="265107"/>
                    <a:pt x="233802" y="267326"/>
                  </a:cubicBezTo>
                  <a:cubicBezTo>
                    <a:pt x="235198" y="269544"/>
                    <a:pt x="236595" y="271845"/>
                    <a:pt x="237992" y="274228"/>
                  </a:cubicBezTo>
                  <a:cubicBezTo>
                    <a:pt x="239389" y="276610"/>
                    <a:pt x="240704" y="278911"/>
                    <a:pt x="241936" y="281129"/>
                  </a:cubicBezTo>
                  <a:cubicBezTo>
                    <a:pt x="243169" y="283348"/>
                    <a:pt x="244196" y="285197"/>
                    <a:pt x="245017" y="286676"/>
                  </a:cubicBezTo>
                  <a:lnTo>
                    <a:pt x="246003" y="286676"/>
                  </a:lnTo>
                  <a:cubicBezTo>
                    <a:pt x="245675" y="284868"/>
                    <a:pt x="245346" y="281294"/>
                    <a:pt x="245017" y="275953"/>
                  </a:cubicBezTo>
                  <a:cubicBezTo>
                    <a:pt x="244689" y="270612"/>
                    <a:pt x="244401" y="264861"/>
                    <a:pt x="244154" y="258698"/>
                  </a:cubicBezTo>
                  <a:cubicBezTo>
                    <a:pt x="243908" y="252536"/>
                    <a:pt x="243703" y="246702"/>
                    <a:pt x="243538" y="241197"/>
                  </a:cubicBezTo>
                  <a:cubicBezTo>
                    <a:pt x="243374" y="235692"/>
                    <a:pt x="243292" y="231871"/>
                    <a:pt x="243292" y="229735"/>
                  </a:cubicBezTo>
                  <a:lnTo>
                    <a:pt x="243292" y="5916"/>
                  </a:lnTo>
                  <a:lnTo>
                    <a:pt x="300972" y="5916"/>
                  </a:lnTo>
                  <a:lnTo>
                    <a:pt x="300972" y="359392"/>
                  </a:lnTo>
                  <a:lnTo>
                    <a:pt x="230720" y="359392"/>
                  </a:lnTo>
                  <a:lnTo>
                    <a:pt x="68772" y="97859"/>
                  </a:lnTo>
                  <a:cubicBezTo>
                    <a:pt x="67622" y="96216"/>
                    <a:pt x="66389" y="94326"/>
                    <a:pt x="65075" y="92190"/>
                  </a:cubicBezTo>
                  <a:cubicBezTo>
                    <a:pt x="63760" y="90054"/>
                    <a:pt x="62528" y="87876"/>
                    <a:pt x="61377" y="85658"/>
                  </a:cubicBezTo>
                  <a:cubicBezTo>
                    <a:pt x="60227" y="83439"/>
                    <a:pt x="59200" y="81262"/>
                    <a:pt x="58296" y="79126"/>
                  </a:cubicBezTo>
                  <a:cubicBezTo>
                    <a:pt x="57392" y="76989"/>
                    <a:pt x="56694" y="75182"/>
                    <a:pt x="56201" y="73703"/>
                  </a:cubicBezTo>
                  <a:lnTo>
                    <a:pt x="54475" y="73703"/>
                  </a:lnTo>
                  <a:cubicBezTo>
                    <a:pt x="54968" y="75675"/>
                    <a:pt x="55379" y="79290"/>
                    <a:pt x="55708" y="84548"/>
                  </a:cubicBezTo>
                  <a:cubicBezTo>
                    <a:pt x="56037" y="89807"/>
                    <a:pt x="56365" y="95394"/>
                    <a:pt x="56694" y="101310"/>
                  </a:cubicBezTo>
                  <a:cubicBezTo>
                    <a:pt x="57023" y="107226"/>
                    <a:pt x="57269" y="112854"/>
                    <a:pt x="57433" y="118195"/>
                  </a:cubicBezTo>
                  <a:cubicBezTo>
                    <a:pt x="57598" y="123536"/>
                    <a:pt x="57680" y="127357"/>
                    <a:pt x="57680" y="129657"/>
                  </a:cubicBezTo>
                  <a:lnTo>
                    <a:pt x="57680" y="359392"/>
                  </a:lnTo>
                  <a:lnTo>
                    <a:pt x="0" y="359392"/>
                  </a:lnTo>
                  <a:close/>
                  <a:moveTo>
                    <a:pt x="807676" y="0"/>
                  </a:moveTo>
                  <a:cubicBezTo>
                    <a:pt x="815892" y="0"/>
                    <a:pt x="824109" y="370"/>
                    <a:pt x="832326" y="1109"/>
                  </a:cubicBezTo>
                  <a:cubicBezTo>
                    <a:pt x="840542" y="1849"/>
                    <a:pt x="848389" y="2835"/>
                    <a:pt x="855866" y="4067"/>
                  </a:cubicBezTo>
                  <a:cubicBezTo>
                    <a:pt x="863343" y="5300"/>
                    <a:pt x="870368" y="6820"/>
                    <a:pt x="876941" y="8627"/>
                  </a:cubicBezTo>
                  <a:cubicBezTo>
                    <a:pt x="883515" y="10435"/>
                    <a:pt x="889102" y="12407"/>
                    <a:pt x="893703" y="14543"/>
                  </a:cubicBezTo>
                  <a:lnTo>
                    <a:pt x="893703" y="74196"/>
                  </a:lnTo>
                  <a:cubicBezTo>
                    <a:pt x="881707" y="67129"/>
                    <a:pt x="868478" y="61665"/>
                    <a:pt x="854017" y="57804"/>
                  </a:cubicBezTo>
                  <a:cubicBezTo>
                    <a:pt x="839556" y="53942"/>
                    <a:pt x="824684" y="52011"/>
                    <a:pt x="809401" y="52011"/>
                  </a:cubicBezTo>
                  <a:cubicBezTo>
                    <a:pt x="791982" y="52011"/>
                    <a:pt x="775713" y="54969"/>
                    <a:pt x="760595" y="60885"/>
                  </a:cubicBezTo>
                  <a:cubicBezTo>
                    <a:pt x="745477" y="66801"/>
                    <a:pt x="732330" y="75428"/>
                    <a:pt x="721156" y="86767"/>
                  </a:cubicBezTo>
                  <a:cubicBezTo>
                    <a:pt x="709981" y="98106"/>
                    <a:pt x="701189" y="112115"/>
                    <a:pt x="694780" y="128795"/>
                  </a:cubicBezTo>
                  <a:cubicBezTo>
                    <a:pt x="688372" y="145474"/>
                    <a:pt x="685167" y="164660"/>
                    <a:pt x="685167" y="186352"/>
                  </a:cubicBezTo>
                  <a:cubicBezTo>
                    <a:pt x="685167" y="206071"/>
                    <a:pt x="687961" y="223778"/>
                    <a:pt x="693548" y="239472"/>
                  </a:cubicBezTo>
                  <a:cubicBezTo>
                    <a:pt x="699135" y="255165"/>
                    <a:pt x="707064" y="268476"/>
                    <a:pt x="717335" y="279404"/>
                  </a:cubicBezTo>
                  <a:cubicBezTo>
                    <a:pt x="727606" y="290332"/>
                    <a:pt x="739971" y="298754"/>
                    <a:pt x="754433" y="304670"/>
                  </a:cubicBezTo>
                  <a:cubicBezTo>
                    <a:pt x="768894" y="310586"/>
                    <a:pt x="784998" y="313544"/>
                    <a:pt x="802746" y="313544"/>
                  </a:cubicBezTo>
                  <a:cubicBezTo>
                    <a:pt x="820001" y="313544"/>
                    <a:pt x="836228" y="311449"/>
                    <a:pt x="851429" y="307258"/>
                  </a:cubicBezTo>
                  <a:cubicBezTo>
                    <a:pt x="866630" y="303068"/>
                    <a:pt x="880721" y="296864"/>
                    <a:pt x="893703" y="288648"/>
                  </a:cubicBezTo>
                  <a:lnTo>
                    <a:pt x="893703" y="344356"/>
                  </a:lnTo>
                  <a:cubicBezTo>
                    <a:pt x="887623" y="347642"/>
                    <a:pt x="880680" y="350600"/>
                    <a:pt x="872874" y="353230"/>
                  </a:cubicBezTo>
                  <a:cubicBezTo>
                    <a:pt x="865069" y="355859"/>
                    <a:pt x="856811" y="358078"/>
                    <a:pt x="848101" y="359885"/>
                  </a:cubicBezTo>
                  <a:cubicBezTo>
                    <a:pt x="839392" y="361693"/>
                    <a:pt x="830354" y="363090"/>
                    <a:pt x="820987" y="364076"/>
                  </a:cubicBezTo>
                  <a:cubicBezTo>
                    <a:pt x="811620" y="365062"/>
                    <a:pt x="802335" y="365555"/>
                    <a:pt x="793133" y="365555"/>
                  </a:cubicBezTo>
                  <a:cubicBezTo>
                    <a:pt x="766018" y="365555"/>
                    <a:pt x="741943" y="361159"/>
                    <a:pt x="720909" y="352367"/>
                  </a:cubicBezTo>
                  <a:cubicBezTo>
                    <a:pt x="699875" y="343575"/>
                    <a:pt x="682127" y="331374"/>
                    <a:pt x="667666" y="315762"/>
                  </a:cubicBezTo>
                  <a:cubicBezTo>
                    <a:pt x="653205" y="300151"/>
                    <a:pt x="642236" y="281581"/>
                    <a:pt x="634759" y="260054"/>
                  </a:cubicBezTo>
                  <a:cubicBezTo>
                    <a:pt x="627281" y="238527"/>
                    <a:pt x="623543" y="215109"/>
                    <a:pt x="623543" y="189802"/>
                  </a:cubicBezTo>
                  <a:cubicBezTo>
                    <a:pt x="623543" y="160716"/>
                    <a:pt x="628309" y="134464"/>
                    <a:pt x="637840" y="111047"/>
                  </a:cubicBezTo>
                  <a:cubicBezTo>
                    <a:pt x="647371" y="87630"/>
                    <a:pt x="660394" y="67704"/>
                    <a:pt x="676909" y="51271"/>
                  </a:cubicBezTo>
                  <a:cubicBezTo>
                    <a:pt x="693425" y="34838"/>
                    <a:pt x="712898" y="22185"/>
                    <a:pt x="735329" y="13311"/>
                  </a:cubicBezTo>
                  <a:cubicBezTo>
                    <a:pt x="757760" y="4437"/>
                    <a:pt x="781876" y="0"/>
                    <a:pt x="80767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p:cNvSpPr/>
          <p:nvPr/>
        </p:nvSpPr>
        <p:spPr>
          <a:xfrm>
            <a:off x="4657463" y="4600952"/>
            <a:ext cx="4060339" cy="166407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424493" y="5109722"/>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34227" y="4359780"/>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484832" y="5348238"/>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50848" y="6032054"/>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16" idx="6"/>
            <a:endCxn id="17" idx="4"/>
          </p:cNvCxnSpPr>
          <p:nvPr/>
        </p:nvCxnSpPr>
        <p:spPr>
          <a:xfrm flipV="1">
            <a:off x="4890434" y="4825720"/>
            <a:ext cx="2076764" cy="5169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8" idx="2"/>
          </p:cNvCxnSpPr>
          <p:nvPr/>
        </p:nvCxnSpPr>
        <p:spPr>
          <a:xfrm>
            <a:off x="6967197" y="4825720"/>
            <a:ext cx="1517635" cy="7554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8" idx="2"/>
            <a:endCxn id="19" idx="0"/>
          </p:cNvCxnSpPr>
          <p:nvPr/>
        </p:nvCxnSpPr>
        <p:spPr>
          <a:xfrm flipH="1">
            <a:off x="6283819" y="5581208"/>
            <a:ext cx="2201013" cy="45084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9" idx="0"/>
            <a:endCxn id="16" idx="6"/>
          </p:cNvCxnSpPr>
          <p:nvPr/>
        </p:nvCxnSpPr>
        <p:spPr>
          <a:xfrm flipH="1" flipV="1">
            <a:off x="4890434" y="5342692"/>
            <a:ext cx="1393384" cy="6893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4"/>
            <a:endCxn id="19" idx="0"/>
          </p:cNvCxnSpPr>
          <p:nvPr/>
        </p:nvCxnSpPr>
        <p:spPr>
          <a:xfrm flipH="1">
            <a:off x="6283818" y="4825720"/>
            <a:ext cx="683379" cy="120633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3" idx="6"/>
            <a:endCxn id="18" idx="2"/>
          </p:cNvCxnSpPr>
          <p:nvPr/>
        </p:nvCxnSpPr>
        <p:spPr>
          <a:xfrm>
            <a:off x="6874010" y="5396734"/>
            <a:ext cx="1610822" cy="18447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408069" y="5163764"/>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8810989" y="4098202"/>
            <a:ext cx="1855193" cy="876393"/>
            <a:chOff x="4261757" y="3506619"/>
            <a:chExt cx="2220686" cy="1049052"/>
          </a:xfrm>
        </p:grpSpPr>
        <p:sp>
          <p:nvSpPr>
            <p:cNvPr id="36" name="Oval 35"/>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a:stCxn id="37" idx="6"/>
              <a:endCxn id="38"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39"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9" idx="2"/>
              <a:endCxn id="40"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0"/>
              <a:endCxn id="37"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4"/>
              <a:endCxn id="40"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39"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 name="Straight Connector 50"/>
          <p:cNvCxnSpPr>
            <a:stCxn id="16" idx="6"/>
            <a:endCxn id="33" idx="2"/>
          </p:cNvCxnSpPr>
          <p:nvPr/>
        </p:nvCxnSpPr>
        <p:spPr>
          <a:xfrm>
            <a:off x="4890434" y="5342692"/>
            <a:ext cx="1517635" cy="540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7266239" y="3369795"/>
            <a:ext cx="1855193" cy="876393"/>
            <a:chOff x="4261757" y="3506619"/>
            <a:chExt cx="2220686" cy="1049052"/>
          </a:xfrm>
        </p:grpSpPr>
        <p:sp>
          <p:nvSpPr>
            <p:cNvPr id="55" name="Oval 54"/>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a:stCxn id="56" idx="6"/>
              <a:endCxn id="57"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58"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8" idx="2"/>
              <a:endCxn id="59"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9" idx="0"/>
              <a:endCxn id="56"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7" idx="4"/>
              <a:endCxn id="59"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58"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4864492" y="3277400"/>
            <a:ext cx="1855193" cy="876393"/>
            <a:chOff x="4261757" y="3506619"/>
            <a:chExt cx="2220686" cy="1049052"/>
          </a:xfrm>
        </p:grpSpPr>
        <p:sp>
          <p:nvSpPr>
            <p:cNvPr id="68" name="Oval 67"/>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6"/>
              <a:endCxn id="70"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71"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2"/>
              <a:endCxn id="72"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2" idx="0"/>
              <a:endCxn id="69"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0" idx="4"/>
              <a:endCxn id="72"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71"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2737982" y="4002714"/>
            <a:ext cx="1855193" cy="876393"/>
            <a:chOff x="4261757" y="3506619"/>
            <a:chExt cx="2220686" cy="1049052"/>
          </a:xfrm>
        </p:grpSpPr>
        <p:sp>
          <p:nvSpPr>
            <p:cNvPr id="81" name="Oval 80"/>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a:stCxn id="82" idx="6"/>
              <a:endCxn id="83"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84"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4" idx="2"/>
              <a:endCxn id="85"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5" idx="0"/>
              <a:endCxn id="82"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3" idx="4"/>
              <a:endCxn id="85"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84"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TextBox 131"/>
          <p:cNvSpPr txBox="1"/>
          <p:nvPr/>
        </p:nvSpPr>
        <p:spPr>
          <a:xfrm>
            <a:off x="55517" y="6466706"/>
            <a:ext cx="10718512" cy="369332"/>
          </a:xfrm>
          <a:prstGeom prst="rect">
            <a:avLst/>
          </a:prstGeom>
          <a:noFill/>
        </p:spPr>
        <p:txBody>
          <a:bodyPr wrap="none" rtlCol="0">
            <a:spAutoFit/>
          </a:bodyPr>
          <a:lstStyle/>
          <a:p>
            <a:r>
              <a:rPr lang="en-US" dirty="0" smtClean="0"/>
              <a:t>Want to know more? </a:t>
            </a:r>
            <a:r>
              <a:rPr lang="en-US" dirty="0"/>
              <a:t>Check </a:t>
            </a:r>
            <a:r>
              <a:rPr lang="en-US" dirty="0" smtClean="0"/>
              <a:t>out Cisco’s </a:t>
            </a:r>
            <a:r>
              <a:rPr lang="en-US" dirty="0" err="1" smtClean="0"/>
              <a:t>Flavio</a:t>
            </a:r>
            <a:r>
              <a:rPr lang="en-US" dirty="0" smtClean="0"/>
              <a:t> </a:t>
            </a:r>
            <a:r>
              <a:rPr lang="en-US" dirty="0" err="1" smtClean="0"/>
              <a:t>Bonomi’s</a:t>
            </a:r>
            <a:r>
              <a:rPr lang="en-US" dirty="0" smtClean="0"/>
              <a:t> “</a:t>
            </a:r>
            <a:r>
              <a:rPr lang="en-US" dirty="0" smtClean="0">
                <a:hlinkClick r:id="rId6"/>
              </a:rPr>
              <a:t>Emerging Trends in Wireless in the Era of </a:t>
            </a:r>
            <a:r>
              <a:rPr lang="en-US" dirty="0" err="1" smtClean="0">
                <a:hlinkClick r:id="rId6"/>
              </a:rPr>
              <a:t>IoT</a:t>
            </a:r>
            <a:r>
              <a:rPr lang="en-US" dirty="0" smtClean="0"/>
              <a:t>”</a:t>
            </a:r>
            <a:endParaRPr lang="en-US"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33" y="5355012"/>
            <a:ext cx="1205498" cy="880013"/>
          </a:xfrm>
          <a:prstGeom prst="rect">
            <a:avLst/>
          </a:prstGeom>
        </p:spPr>
      </p:pic>
      <p:grpSp>
        <p:nvGrpSpPr>
          <p:cNvPr id="20" name="Group 19"/>
          <p:cNvGrpSpPr/>
          <p:nvPr/>
        </p:nvGrpSpPr>
        <p:grpSpPr>
          <a:xfrm>
            <a:off x="3578961" y="1307225"/>
            <a:ext cx="6140527" cy="3856539"/>
            <a:chOff x="3578961" y="1307225"/>
            <a:chExt cx="6140527" cy="3856539"/>
          </a:xfrm>
        </p:grpSpPr>
        <p:grpSp>
          <p:nvGrpSpPr>
            <p:cNvPr id="111" name="Group 110"/>
            <p:cNvGrpSpPr/>
            <p:nvPr/>
          </p:nvGrpSpPr>
          <p:grpSpPr>
            <a:xfrm>
              <a:off x="3578961" y="1822928"/>
              <a:ext cx="6140527" cy="3340836"/>
              <a:chOff x="3578961" y="1822928"/>
              <a:chExt cx="6140527" cy="3340836"/>
            </a:xfrm>
          </p:grpSpPr>
          <p:cxnSp>
            <p:nvCxnSpPr>
              <p:cNvPr id="93" name="Straight Connector 92"/>
              <p:cNvCxnSpPr>
                <a:stCxn id="33" idx="0"/>
                <a:endCxn id="110" idx="6"/>
              </p:cNvCxnSpPr>
              <p:nvPr/>
            </p:nvCxnSpPr>
            <p:spPr>
              <a:xfrm flipV="1">
                <a:off x="6641040" y="2737913"/>
                <a:ext cx="350757" cy="2425851"/>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2" idx="1"/>
                <a:endCxn id="110" idx="6"/>
              </p:cNvCxnSpPr>
              <p:nvPr/>
            </p:nvCxnSpPr>
            <p:spPr>
              <a:xfrm flipV="1">
                <a:off x="3578961" y="2737913"/>
                <a:ext cx="3412836" cy="1622299"/>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9" idx="7"/>
                <a:endCxn id="110" idx="6"/>
              </p:cNvCxnSpPr>
              <p:nvPr/>
            </p:nvCxnSpPr>
            <p:spPr>
              <a:xfrm flipV="1">
                <a:off x="5840511" y="2737913"/>
                <a:ext cx="1151286" cy="89698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66" idx="4"/>
                <a:endCxn id="110" idx="6"/>
              </p:cNvCxnSpPr>
              <p:nvPr/>
            </p:nvCxnSpPr>
            <p:spPr>
              <a:xfrm flipH="1" flipV="1">
                <a:off x="6991797" y="2737913"/>
                <a:ext cx="1182941" cy="1152388"/>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47" idx="4"/>
                <a:endCxn id="110" idx="6"/>
              </p:cNvCxnSpPr>
              <p:nvPr/>
            </p:nvCxnSpPr>
            <p:spPr>
              <a:xfrm flipH="1" flipV="1">
                <a:off x="6991797" y="2737913"/>
                <a:ext cx="2727691" cy="188079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10" name="Freeform 109"/>
              <p:cNvSpPr/>
              <p:nvPr/>
            </p:nvSpPr>
            <p:spPr>
              <a:xfrm>
                <a:off x="6659477" y="1822928"/>
                <a:ext cx="664640" cy="914985"/>
              </a:xfrm>
              <a:custGeom>
                <a:avLst/>
                <a:gdLst>
                  <a:gd name="connsiteX0" fmla="*/ 332320 w 664640"/>
                  <a:gd name="connsiteY0" fmla="*/ 0 h 914985"/>
                  <a:gd name="connsiteX1" fmla="*/ 568003 w 664640"/>
                  <a:gd name="connsiteY1" fmla="*/ 217757 h 914985"/>
                  <a:gd name="connsiteX2" fmla="*/ 450161 w 664640"/>
                  <a:gd name="connsiteY2" fmla="*/ 217757 h 914985"/>
                  <a:gd name="connsiteX3" fmla="*/ 450161 w 664640"/>
                  <a:gd name="connsiteY3" fmla="*/ 313522 h 914985"/>
                  <a:gd name="connsiteX4" fmla="*/ 461674 w 664640"/>
                  <a:gd name="connsiteY4" fmla="*/ 316870 h 914985"/>
                  <a:gd name="connsiteX5" fmla="*/ 664640 w 664640"/>
                  <a:gd name="connsiteY5" fmla="*/ 603696 h 914985"/>
                  <a:gd name="connsiteX6" fmla="*/ 332320 w 664640"/>
                  <a:gd name="connsiteY6" fmla="*/ 914985 h 914985"/>
                  <a:gd name="connsiteX7" fmla="*/ 0 w 664640"/>
                  <a:gd name="connsiteY7" fmla="*/ 603696 h 914985"/>
                  <a:gd name="connsiteX8" fmla="*/ 202966 w 664640"/>
                  <a:gd name="connsiteY8" fmla="*/ 316870 h 914985"/>
                  <a:gd name="connsiteX9" fmla="*/ 214478 w 664640"/>
                  <a:gd name="connsiteY9" fmla="*/ 313522 h 914985"/>
                  <a:gd name="connsiteX10" fmla="*/ 214478 w 664640"/>
                  <a:gd name="connsiteY10" fmla="*/ 217757 h 914985"/>
                  <a:gd name="connsiteX11" fmla="*/ 96636 w 664640"/>
                  <a:gd name="connsiteY11" fmla="*/ 217757 h 91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640" h="914985">
                    <a:moveTo>
                      <a:pt x="332320" y="0"/>
                    </a:moveTo>
                    <a:lnTo>
                      <a:pt x="568003" y="217757"/>
                    </a:lnTo>
                    <a:lnTo>
                      <a:pt x="450161" y="217757"/>
                    </a:lnTo>
                    <a:lnTo>
                      <a:pt x="450161" y="313522"/>
                    </a:lnTo>
                    <a:lnTo>
                      <a:pt x="461674" y="316870"/>
                    </a:lnTo>
                    <a:cubicBezTo>
                      <a:pt x="580949" y="364126"/>
                      <a:pt x="664640" y="474756"/>
                      <a:pt x="664640" y="603696"/>
                    </a:cubicBezTo>
                    <a:cubicBezTo>
                      <a:pt x="664640" y="775616"/>
                      <a:pt x="515855" y="914985"/>
                      <a:pt x="332320" y="914985"/>
                    </a:cubicBezTo>
                    <a:cubicBezTo>
                      <a:pt x="148785" y="914985"/>
                      <a:pt x="0" y="775616"/>
                      <a:pt x="0" y="603696"/>
                    </a:cubicBezTo>
                    <a:cubicBezTo>
                      <a:pt x="0" y="474756"/>
                      <a:pt x="83691" y="364126"/>
                      <a:pt x="202966" y="316870"/>
                    </a:cubicBezTo>
                    <a:lnTo>
                      <a:pt x="214478" y="313522"/>
                    </a:lnTo>
                    <a:lnTo>
                      <a:pt x="214478" y="217757"/>
                    </a:lnTo>
                    <a:lnTo>
                      <a:pt x="96636" y="2177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Freeform 96"/>
            <p:cNvSpPr>
              <a:spLocks noChangeAspect="1"/>
            </p:cNvSpPr>
            <p:nvPr/>
          </p:nvSpPr>
          <p:spPr bwMode="auto">
            <a:xfrm>
              <a:off x="6554124" y="1307225"/>
              <a:ext cx="920294" cy="628041"/>
            </a:xfrm>
            <a:custGeom>
              <a:avLst/>
              <a:gdLst>
                <a:gd name="connsiteX0" fmla="*/ 585896 w 920294"/>
                <a:gd name="connsiteY0" fmla="*/ 0 h 628041"/>
                <a:gd name="connsiteX1" fmla="*/ 802055 w 920294"/>
                <a:gd name="connsiteY1" fmla="*/ 216159 h 628041"/>
                <a:gd name="connsiteX2" fmla="*/ 793694 w 920294"/>
                <a:gd name="connsiteY2" fmla="*/ 272510 h 628041"/>
                <a:gd name="connsiteX3" fmla="*/ 920294 w 920294"/>
                <a:gd name="connsiteY3" fmla="*/ 444530 h 628041"/>
                <a:gd name="connsiteX4" fmla="*/ 736784 w 920294"/>
                <a:gd name="connsiteY4" fmla="*/ 628040 h 628041"/>
                <a:gd name="connsiteX5" fmla="*/ 736779 w 920294"/>
                <a:gd name="connsiteY5" fmla="*/ 628039 h 628041"/>
                <a:gd name="connsiteX6" fmla="*/ 593626 w 920294"/>
                <a:gd name="connsiteY6" fmla="*/ 628039 h 628041"/>
                <a:gd name="connsiteX7" fmla="*/ 438408 w 920294"/>
                <a:gd name="connsiteY7" fmla="*/ 484627 h 628041"/>
                <a:gd name="connsiteX8" fmla="*/ 283190 w 920294"/>
                <a:gd name="connsiteY8" fmla="*/ 628039 h 628041"/>
                <a:gd name="connsiteX9" fmla="*/ 183522 w 920294"/>
                <a:gd name="connsiteY9" fmla="*/ 628039 h 628041"/>
                <a:gd name="connsiteX10" fmla="*/ 183510 w 920294"/>
                <a:gd name="connsiteY10" fmla="*/ 628041 h 628041"/>
                <a:gd name="connsiteX11" fmla="*/ 0 w 920294"/>
                <a:gd name="connsiteY11" fmla="*/ 444531 h 628041"/>
                <a:gd name="connsiteX12" fmla="*/ 126112 w 920294"/>
                <a:gd name="connsiteY12" fmla="*/ 272610 h 628041"/>
                <a:gd name="connsiteX13" fmla="*/ 116910 w 920294"/>
                <a:gd name="connsiteY13" fmla="*/ 227032 h 628041"/>
                <a:gd name="connsiteX14" fmla="*/ 267789 w 920294"/>
                <a:gd name="connsiteY14" fmla="*/ 76153 h 628041"/>
                <a:gd name="connsiteX15" fmla="*/ 385344 w 920294"/>
                <a:gd name="connsiteY15" fmla="*/ 136464 h 628041"/>
                <a:gd name="connsiteX16" fmla="*/ 585896 w 920294"/>
                <a:gd name="connsiteY16" fmla="*/ 0 h 62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0294" h="628041">
                  <a:moveTo>
                    <a:pt x="585896" y="0"/>
                  </a:moveTo>
                  <a:cubicBezTo>
                    <a:pt x="705277" y="0"/>
                    <a:pt x="802055" y="96778"/>
                    <a:pt x="802055" y="216159"/>
                  </a:cubicBezTo>
                  <a:cubicBezTo>
                    <a:pt x="802055" y="235739"/>
                    <a:pt x="799452" y="254710"/>
                    <a:pt x="793694" y="272510"/>
                  </a:cubicBezTo>
                  <a:cubicBezTo>
                    <a:pt x="867543" y="294432"/>
                    <a:pt x="920294" y="363322"/>
                    <a:pt x="920294" y="444530"/>
                  </a:cubicBezTo>
                  <a:cubicBezTo>
                    <a:pt x="920294" y="545879"/>
                    <a:pt x="838133" y="628040"/>
                    <a:pt x="736784" y="628040"/>
                  </a:cubicBezTo>
                  <a:lnTo>
                    <a:pt x="736779" y="628039"/>
                  </a:lnTo>
                  <a:lnTo>
                    <a:pt x="593626" y="628039"/>
                  </a:lnTo>
                  <a:lnTo>
                    <a:pt x="438408" y="484627"/>
                  </a:lnTo>
                  <a:lnTo>
                    <a:pt x="283190" y="628039"/>
                  </a:lnTo>
                  <a:lnTo>
                    <a:pt x="183522" y="628039"/>
                  </a:lnTo>
                  <a:cubicBezTo>
                    <a:pt x="183518" y="628041"/>
                    <a:pt x="183514" y="628041"/>
                    <a:pt x="183510" y="628041"/>
                  </a:cubicBezTo>
                  <a:cubicBezTo>
                    <a:pt x="82161" y="628041"/>
                    <a:pt x="0" y="545880"/>
                    <a:pt x="0" y="444531"/>
                  </a:cubicBezTo>
                  <a:cubicBezTo>
                    <a:pt x="0" y="363500"/>
                    <a:pt x="52523" y="294733"/>
                    <a:pt x="126112" y="272610"/>
                  </a:cubicBezTo>
                  <a:cubicBezTo>
                    <a:pt x="119438" y="258685"/>
                    <a:pt x="116910" y="243154"/>
                    <a:pt x="116910" y="227032"/>
                  </a:cubicBezTo>
                  <a:cubicBezTo>
                    <a:pt x="116910" y="143704"/>
                    <a:pt x="184460" y="76153"/>
                    <a:pt x="267789" y="76153"/>
                  </a:cubicBezTo>
                  <a:cubicBezTo>
                    <a:pt x="316446" y="76153"/>
                    <a:pt x="359725" y="99186"/>
                    <a:pt x="385344" y="136464"/>
                  </a:cubicBezTo>
                  <a:cubicBezTo>
                    <a:pt x="416725" y="56452"/>
                    <a:pt x="494718" y="0"/>
                    <a:pt x="58589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83752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250"/>
                                  </p:stCondLst>
                                  <p:childTnLst>
                                    <p:set>
                                      <p:cBhvr>
                                        <p:cTn id="41" dur="1" fill="hold">
                                          <p:stCondLst>
                                            <p:cond delay="0"/>
                                          </p:stCondLst>
                                        </p:cTn>
                                        <p:tgtEl>
                                          <p:spTgt spid="54"/>
                                        </p:tgtEl>
                                        <p:attrNameLst>
                                          <p:attrName>style.visibility</p:attrName>
                                        </p:attrNameLst>
                                      </p:cBhvr>
                                      <p:to>
                                        <p:strVal val="visible"/>
                                      </p:to>
                                    </p:set>
                                  </p:childTnLst>
                                </p:cTn>
                              </p:par>
                            </p:childTnLst>
                          </p:cTn>
                        </p:par>
                        <p:par>
                          <p:cTn id="42" fill="hold">
                            <p:stCondLst>
                              <p:cond delay="250"/>
                            </p:stCondLst>
                            <p:childTnLst>
                              <p:par>
                                <p:cTn id="43" presetID="1" presetClass="entr" presetSubtype="0" fill="hold" nodeType="afterEffect">
                                  <p:stCondLst>
                                    <p:cond delay="250"/>
                                  </p:stCondLst>
                                  <p:childTnLst>
                                    <p:set>
                                      <p:cBhvr>
                                        <p:cTn id="44" dur="1" fill="hold">
                                          <p:stCondLst>
                                            <p:cond delay="0"/>
                                          </p:stCondLst>
                                        </p:cTn>
                                        <p:tgtEl>
                                          <p:spTgt spid="67"/>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250"/>
                                  </p:stCondLst>
                                  <p:childTnLst>
                                    <p:set>
                                      <p:cBhvr>
                                        <p:cTn id="47" dur="1" fill="hold">
                                          <p:stCondLst>
                                            <p:cond delay="0"/>
                                          </p:stCondLst>
                                        </p:cTn>
                                        <p:tgtEl>
                                          <p:spTgt spid="8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a:t>
            </a:r>
            <a:endParaRPr lang="en-US" dirty="0"/>
          </a:p>
        </p:txBody>
      </p:sp>
      <p:pic>
        <p:nvPicPr>
          <p:cNvPr id="7" name="Content Placeholder 6">
            <a:hlinkClick r:id="rId2"/>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760210" y="1452196"/>
            <a:ext cx="3670300" cy="1524000"/>
          </a:xfrm>
        </p:spPr>
      </p:pic>
      <p:pic>
        <p:nvPicPr>
          <p:cNvPr id="6" name="Picture 5">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57" y="1823083"/>
            <a:ext cx="2971428" cy="777143"/>
          </a:xfrm>
          <a:prstGeom prst="rect">
            <a:avLst/>
          </a:prstGeom>
        </p:spPr>
      </p:pic>
      <p:sp>
        <p:nvSpPr>
          <p:cNvPr id="8" name="TextBox 7"/>
          <p:cNvSpPr txBox="1"/>
          <p:nvPr/>
        </p:nvSpPr>
        <p:spPr>
          <a:xfrm>
            <a:off x="822960" y="2960415"/>
            <a:ext cx="4757521" cy="646331"/>
          </a:xfrm>
          <a:prstGeom prst="rect">
            <a:avLst/>
          </a:prstGeom>
          <a:noFill/>
        </p:spPr>
        <p:txBody>
          <a:bodyPr wrap="none" rtlCol="0">
            <a:spAutoFit/>
          </a:bodyPr>
          <a:lstStyle/>
          <a:p>
            <a:r>
              <a:rPr lang="en-US" dirty="0" smtClean="0">
                <a:latin typeface="Segoe Light" panose="020B0302040504020203" pitchFamily="34" charset="0"/>
              </a:rPr>
              <a:t>Created by </a:t>
            </a:r>
            <a:r>
              <a:rPr lang="en-US" b="1" i="1" dirty="0" smtClean="0">
                <a:latin typeface="Segoe Light" panose="020B0302040504020203" pitchFamily="34" charset="0"/>
              </a:rPr>
              <a:t>Dr. Andy Stanford-Clark </a:t>
            </a:r>
            <a:r>
              <a:rPr lang="en-US" dirty="0" smtClean="0">
                <a:latin typeface="Segoe Light" panose="020B0302040504020203" pitchFamily="34" charset="0"/>
              </a:rPr>
              <a:t>of IBM and </a:t>
            </a:r>
            <a:br>
              <a:rPr lang="en-US" dirty="0" smtClean="0">
                <a:latin typeface="Segoe Light" panose="020B0302040504020203" pitchFamily="34" charset="0"/>
              </a:rPr>
            </a:br>
            <a:r>
              <a:rPr lang="en-US" b="1" i="1" dirty="0" smtClean="0">
                <a:latin typeface="Segoe Light" panose="020B0302040504020203" pitchFamily="34" charset="0"/>
              </a:rPr>
              <a:t>Arlen Nipper </a:t>
            </a:r>
            <a:r>
              <a:rPr lang="en-US" dirty="0" smtClean="0">
                <a:latin typeface="Segoe Light" panose="020B0302040504020203" pitchFamily="34" charset="0"/>
              </a:rPr>
              <a:t>of </a:t>
            </a:r>
            <a:r>
              <a:rPr lang="en-US" dirty="0" err="1" smtClean="0">
                <a:latin typeface="Segoe Light" panose="020B0302040504020203" pitchFamily="34" charset="0"/>
              </a:rPr>
              <a:t>Arcom</a:t>
            </a:r>
            <a:r>
              <a:rPr lang="en-US" dirty="0" smtClean="0">
                <a:latin typeface="Segoe Light" panose="020B0302040504020203" pitchFamily="34" charset="0"/>
              </a:rPr>
              <a:t> in 1999</a:t>
            </a:r>
            <a:endParaRPr lang="en-US" dirty="0">
              <a:latin typeface="Segoe Light" panose="020B0302040504020203" pitchFamily="34" charset="0"/>
            </a:endParaRPr>
          </a:p>
        </p:txBody>
      </p:sp>
      <p:sp>
        <p:nvSpPr>
          <p:cNvPr id="9" name="Rectangle 8"/>
          <p:cNvSpPr/>
          <p:nvPr/>
        </p:nvSpPr>
        <p:spPr>
          <a:xfrm>
            <a:off x="822961" y="4078507"/>
            <a:ext cx="5303520" cy="2585323"/>
          </a:xfrm>
          <a:prstGeom prst="rect">
            <a:avLst/>
          </a:prstGeom>
        </p:spPr>
        <p:txBody>
          <a:bodyPr wrap="square">
            <a:spAutoFit/>
          </a:bodyPr>
          <a:lstStyle/>
          <a:p>
            <a:r>
              <a:rPr lang="en-US" b="1" dirty="0" smtClean="0">
                <a:solidFill>
                  <a:schemeClr val="accent2"/>
                </a:solidFill>
                <a:latin typeface="Segoe Light" panose="020B0302040504020203" pitchFamily="34" charset="0"/>
              </a:rPr>
              <a:t>Message Queuing Telemetry </a:t>
            </a:r>
            <a:r>
              <a:rPr lang="en-US" b="1" dirty="0">
                <a:solidFill>
                  <a:schemeClr val="accent2"/>
                </a:solidFill>
                <a:latin typeface="Segoe Light" panose="020B0302040504020203" pitchFamily="34" charset="0"/>
              </a:rPr>
              <a:t>Transport (MQTT)</a:t>
            </a:r>
            <a:r>
              <a:rPr lang="en-US" dirty="0">
                <a:latin typeface="Segoe Light" panose="020B0302040504020203" pitchFamily="34" charset="0"/>
              </a:rPr>
              <a:t> is a lightweight broker-based publish/subscribe</a:t>
            </a:r>
          </a:p>
          <a:p>
            <a:r>
              <a:rPr lang="en-US" dirty="0">
                <a:latin typeface="Segoe Light" panose="020B0302040504020203" pitchFamily="34" charset="0"/>
              </a:rPr>
              <a:t>messaging protocol designed to be open, simple, lightweight and easy to implement.</a:t>
            </a:r>
          </a:p>
          <a:p>
            <a:endParaRPr lang="en-US" dirty="0">
              <a:latin typeface="Segoe Light" panose="020B0302040504020203" pitchFamily="34" charset="0"/>
            </a:endParaRPr>
          </a:p>
          <a:p>
            <a:pPr marL="285750" indent="-285750">
              <a:buFont typeface="Arial" panose="020B0604020202020204" pitchFamily="34" charset="0"/>
              <a:buChar char="•"/>
            </a:pPr>
            <a:r>
              <a:rPr lang="en-US" dirty="0">
                <a:latin typeface="Segoe Light" panose="020B0302040504020203" pitchFamily="34" charset="0"/>
              </a:rPr>
              <a:t>Where the network is expensive, has low bandwidth or is unreliable</a:t>
            </a:r>
          </a:p>
          <a:p>
            <a:pPr marL="285750" indent="-285750">
              <a:buFont typeface="Arial" panose="020B0604020202020204" pitchFamily="34" charset="0"/>
              <a:buChar char="•"/>
            </a:pPr>
            <a:r>
              <a:rPr lang="en-US" dirty="0">
                <a:latin typeface="Segoe Light" panose="020B0302040504020203" pitchFamily="34" charset="0"/>
              </a:rPr>
              <a:t>When run on an embedded device with limited processor or memory resources</a:t>
            </a:r>
          </a:p>
        </p:txBody>
      </p:sp>
      <p:sp>
        <p:nvSpPr>
          <p:cNvPr id="10" name="TextBox 9"/>
          <p:cNvSpPr txBox="1"/>
          <p:nvPr/>
        </p:nvSpPr>
        <p:spPr>
          <a:xfrm>
            <a:off x="822960" y="3641381"/>
            <a:ext cx="4685065" cy="369332"/>
          </a:xfrm>
          <a:prstGeom prst="rect">
            <a:avLst/>
          </a:prstGeom>
          <a:noFill/>
        </p:spPr>
        <p:txBody>
          <a:bodyPr wrap="none" rtlCol="0">
            <a:spAutoFit/>
          </a:bodyPr>
          <a:lstStyle/>
          <a:p>
            <a:r>
              <a:rPr lang="en-US" dirty="0" smtClean="0">
                <a:latin typeface="Segoe Light" panose="020B0302040504020203" pitchFamily="34" charset="0"/>
              </a:rPr>
              <a:t>Undergoing the </a:t>
            </a:r>
            <a:r>
              <a:rPr lang="en-US" dirty="0" smtClean="0">
                <a:latin typeface="Segoe Light" panose="020B0302040504020203" pitchFamily="34" charset="0"/>
                <a:hlinkClick r:id="rId6"/>
              </a:rPr>
              <a:t>OASIS</a:t>
            </a:r>
            <a:r>
              <a:rPr lang="en-US" dirty="0" smtClean="0">
                <a:latin typeface="Segoe Light" panose="020B0302040504020203" pitchFamily="34" charset="0"/>
              </a:rPr>
              <a:t> standardization process</a:t>
            </a:r>
            <a:endParaRPr lang="en-US" dirty="0">
              <a:latin typeface="Segoe Light" panose="020B0302040504020203" pitchFamily="34" charset="0"/>
            </a:endParaRPr>
          </a:p>
        </p:txBody>
      </p:sp>
      <p:sp>
        <p:nvSpPr>
          <p:cNvPr id="11" name="TextBox 10"/>
          <p:cNvSpPr txBox="1"/>
          <p:nvPr/>
        </p:nvSpPr>
        <p:spPr>
          <a:xfrm>
            <a:off x="6760210" y="2960415"/>
            <a:ext cx="4730750" cy="1477328"/>
          </a:xfrm>
          <a:prstGeom prst="rect">
            <a:avLst/>
          </a:prstGeom>
          <a:noFill/>
        </p:spPr>
        <p:txBody>
          <a:bodyPr wrap="square" rtlCol="0">
            <a:spAutoFit/>
          </a:bodyPr>
          <a:lstStyle/>
          <a:p>
            <a:r>
              <a:rPr lang="en-US" dirty="0">
                <a:latin typeface="Segoe Light" panose="020B0302040504020203" pitchFamily="34" charset="0"/>
              </a:rPr>
              <a:t>The </a:t>
            </a:r>
            <a:r>
              <a:rPr lang="en-US" b="1" dirty="0" smtClean="0">
                <a:solidFill>
                  <a:schemeClr val="accent2"/>
                </a:solidFill>
                <a:latin typeface="Segoe Light" panose="020B0302040504020203" pitchFamily="34" charset="0"/>
              </a:rPr>
              <a:t>OMA Device </a:t>
            </a:r>
            <a:r>
              <a:rPr lang="en-US" b="1" dirty="0">
                <a:solidFill>
                  <a:schemeClr val="accent2"/>
                </a:solidFill>
                <a:latin typeface="Segoe Light" panose="020B0302040504020203" pitchFamily="34" charset="0"/>
              </a:rPr>
              <a:t>Management (DM) </a:t>
            </a:r>
            <a:r>
              <a:rPr lang="en-US" dirty="0">
                <a:latin typeface="Segoe Light" panose="020B0302040504020203" pitchFamily="34" charset="0"/>
              </a:rPr>
              <a:t>Working Group </a:t>
            </a:r>
            <a:r>
              <a:rPr lang="en-US" dirty="0" smtClean="0">
                <a:latin typeface="Segoe Light" panose="020B0302040504020203" pitchFamily="34" charset="0"/>
              </a:rPr>
              <a:t>specifies </a:t>
            </a:r>
            <a:r>
              <a:rPr lang="en-US" dirty="0">
                <a:latin typeface="Segoe Light" panose="020B0302040504020203" pitchFamily="34" charset="0"/>
              </a:rPr>
              <a:t>protocols and mechanisms to achieve the management of mobile devices, services access and software on connected devices.</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0540" y="4655910"/>
            <a:ext cx="4478020" cy="1741452"/>
          </a:xfrm>
          <a:prstGeom prst="rect">
            <a:avLst/>
          </a:prstGeom>
        </p:spPr>
      </p:pic>
      <p:sp>
        <p:nvSpPr>
          <p:cNvPr id="13" name="TextBox 12"/>
          <p:cNvSpPr txBox="1"/>
          <p:nvPr/>
        </p:nvSpPr>
        <p:spPr>
          <a:xfrm>
            <a:off x="6760210" y="6424500"/>
            <a:ext cx="4669868" cy="253916"/>
          </a:xfrm>
          <a:prstGeom prst="rect">
            <a:avLst/>
          </a:prstGeom>
          <a:noFill/>
        </p:spPr>
        <p:txBody>
          <a:bodyPr wrap="none" rtlCol="0">
            <a:spAutoFit/>
          </a:bodyPr>
          <a:lstStyle/>
          <a:p>
            <a:r>
              <a:rPr lang="en-US" sz="1050" dirty="0">
                <a:latin typeface="Segoe Light" panose="020B0302040504020203" pitchFamily="34" charset="0"/>
                <a:hlinkClick r:id="rId2"/>
              </a:rPr>
              <a:t>http://openmobilealliance.org/about-oma/work-program/device-management</a:t>
            </a:r>
            <a:r>
              <a:rPr lang="en-US" sz="1050" dirty="0" smtClean="0">
                <a:latin typeface="Segoe Light" panose="020B0302040504020203" pitchFamily="34" charset="0"/>
                <a:hlinkClick r:id="rId2"/>
              </a:rPr>
              <a:t>/</a:t>
            </a:r>
            <a:r>
              <a:rPr lang="en-US" sz="1050" dirty="0" smtClean="0">
                <a:latin typeface="Segoe Light" panose="020B0302040504020203" pitchFamily="34" charset="0"/>
              </a:rPr>
              <a:t> </a:t>
            </a:r>
            <a:endParaRPr lang="en-US" sz="1050" dirty="0">
              <a:latin typeface="Segoe Light" panose="020B0302040504020203" pitchFamily="34" charset="0"/>
            </a:endParaRPr>
          </a:p>
        </p:txBody>
      </p:sp>
    </p:spTree>
    <p:extLst>
      <p:ext uri="{BB962C8B-B14F-4D97-AF65-F5344CB8AC3E}">
        <p14:creationId xmlns:p14="http://schemas.microsoft.com/office/powerpoint/2010/main" val="20524983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and tools</a:t>
            </a:r>
            <a:endParaRPr lang="en-US" dirty="0"/>
          </a:p>
        </p:txBody>
      </p:sp>
      <p:pic>
        <p:nvPicPr>
          <p:cNvPr id="1026" name="Picture 2" descr="C:\Users\BStateha\AppData\Local\Temp\SNAGHTMLa8399b6.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 y="1417320"/>
            <a:ext cx="5806440" cy="52462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BStateha\AppData\Local\Temp\SNAGHTMLa8521e8.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7920" y="1417320"/>
            <a:ext cx="5806440" cy="403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2997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That sounds like a lot of data</a:t>
            </a:r>
            <a:endParaRPr lang="en-US" dirty="0"/>
          </a:p>
        </p:txBody>
      </p:sp>
      <p:sp>
        <p:nvSpPr>
          <p:cNvPr id="5" name="Text Placeholder 4"/>
          <p:cNvSpPr>
            <a:spLocks noGrp="1"/>
          </p:cNvSpPr>
          <p:nvPr>
            <p:ph type="body" idx="1"/>
          </p:nvPr>
        </p:nvSpPr>
        <p:spPr/>
        <p:txBody>
          <a:bodyPr/>
          <a:lstStyle/>
          <a:p>
            <a:r>
              <a:rPr lang="en-US" dirty="0" smtClean="0"/>
              <a:t>How are we going to store, process, and analyze it all?</a:t>
            </a:r>
            <a:endParaRPr lang="en-US" dirty="0"/>
          </a:p>
        </p:txBody>
      </p:sp>
    </p:spTree>
    <p:extLst>
      <p:ext uri="{BB962C8B-B14F-4D97-AF65-F5344CB8AC3E}">
        <p14:creationId xmlns:p14="http://schemas.microsoft.com/office/powerpoint/2010/main" val="22870914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data is out there? HARD TO SAY!</a:t>
            </a:r>
            <a:endParaRPr lang="en-US" dirty="0"/>
          </a:p>
        </p:txBody>
      </p:sp>
      <p:pic>
        <p:nvPicPr>
          <p:cNvPr id="1026" name="Picture 2" descr="C:\Users\BStateha\AppData\Local\Temp\SNAGHTML57d89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1" y="1825625"/>
            <a:ext cx="5593080" cy="448277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670560" y="2644140"/>
            <a:ext cx="4206240" cy="72390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4" idx="3"/>
          </p:cNvCxnSpPr>
          <p:nvPr/>
        </p:nvCxnSpPr>
        <p:spPr>
          <a:xfrm>
            <a:off x="4876800" y="3006090"/>
            <a:ext cx="2506980" cy="381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82840" y="2691229"/>
            <a:ext cx="3494867" cy="646331"/>
          </a:xfrm>
          <a:prstGeom prst="rect">
            <a:avLst/>
          </a:prstGeom>
          <a:noFill/>
        </p:spPr>
        <p:txBody>
          <a:bodyPr wrap="none" rtlCol="0">
            <a:spAutoFit/>
          </a:bodyPr>
          <a:lstStyle/>
          <a:p>
            <a:r>
              <a:rPr lang="en-US" dirty="0" smtClean="0">
                <a:latin typeface="Segoe Light" panose="020B0302040504020203" pitchFamily="34" charset="0"/>
              </a:rPr>
              <a:t>Outlook.com has over </a:t>
            </a:r>
            <a:r>
              <a:rPr lang="en-US" b="1" i="1" dirty="0" smtClean="0">
                <a:solidFill>
                  <a:schemeClr val="accent1"/>
                </a:solidFill>
                <a:latin typeface="Segoe Light" panose="020B0302040504020203" pitchFamily="34" charset="0"/>
              </a:rPr>
              <a:t>400 million </a:t>
            </a:r>
          </a:p>
          <a:p>
            <a:r>
              <a:rPr lang="en-US" dirty="0" smtClean="0">
                <a:latin typeface="Segoe Light" panose="020B0302040504020203" pitchFamily="34" charset="0"/>
              </a:rPr>
              <a:t>active accounts</a:t>
            </a:r>
            <a:endParaRPr lang="en-US" dirty="0">
              <a:latin typeface="Segoe Light" panose="020B0302040504020203" pitchFamily="34" charset="0"/>
            </a:endParaRPr>
          </a:p>
        </p:txBody>
      </p:sp>
      <p:sp>
        <p:nvSpPr>
          <p:cNvPr id="9" name="Rounded Rectangle 8"/>
          <p:cNvSpPr/>
          <p:nvPr/>
        </p:nvSpPr>
        <p:spPr>
          <a:xfrm>
            <a:off x="670560" y="4872435"/>
            <a:ext cx="4206240" cy="445289"/>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9" idx="3"/>
          </p:cNvCxnSpPr>
          <p:nvPr/>
        </p:nvCxnSpPr>
        <p:spPr>
          <a:xfrm>
            <a:off x="4876800" y="5095080"/>
            <a:ext cx="2506980" cy="958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82840" y="4786354"/>
            <a:ext cx="3536802" cy="369332"/>
          </a:xfrm>
          <a:prstGeom prst="rect">
            <a:avLst/>
          </a:prstGeom>
          <a:noFill/>
        </p:spPr>
        <p:txBody>
          <a:bodyPr wrap="none" rtlCol="0">
            <a:spAutoFit/>
          </a:bodyPr>
          <a:lstStyle/>
          <a:p>
            <a:r>
              <a:rPr lang="en-US" dirty="0" smtClean="0">
                <a:latin typeface="Segoe Light" panose="020B0302040504020203" pitchFamily="34" charset="0"/>
              </a:rPr>
              <a:t>Over </a:t>
            </a:r>
            <a:r>
              <a:rPr lang="en-US" b="1" i="1" dirty="0" smtClean="0">
                <a:solidFill>
                  <a:schemeClr val="accent1"/>
                </a:solidFill>
                <a:latin typeface="Segoe Light" panose="020B0302040504020203" pitchFamily="34" charset="0"/>
              </a:rPr>
              <a:t>150 Petabytes </a:t>
            </a:r>
            <a:r>
              <a:rPr lang="en-US" dirty="0" smtClean="0">
                <a:latin typeface="Segoe Light" panose="020B0302040504020203" pitchFamily="34" charset="0"/>
              </a:rPr>
              <a:t>of data stored!</a:t>
            </a:r>
            <a:endParaRPr lang="en-US" dirty="0">
              <a:latin typeface="Segoe Light" panose="020B0302040504020203" pitchFamily="34" charset="0"/>
            </a:endParaRPr>
          </a:p>
        </p:txBody>
      </p:sp>
      <p:sp>
        <p:nvSpPr>
          <p:cNvPr id="12" name="TextBox 11"/>
          <p:cNvSpPr txBox="1"/>
          <p:nvPr/>
        </p:nvSpPr>
        <p:spPr>
          <a:xfrm>
            <a:off x="0" y="6488668"/>
            <a:ext cx="2146229" cy="338554"/>
          </a:xfrm>
          <a:prstGeom prst="rect">
            <a:avLst/>
          </a:prstGeom>
          <a:noFill/>
        </p:spPr>
        <p:txBody>
          <a:bodyPr wrap="none" rtlCol="0">
            <a:spAutoFit/>
          </a:bodyPr>
          <a:lstStyle/>
          <a:p>
            <a:r>
              <a:rPr lang="en-US" sz="1600" dirty="0"/>
              <a:t>Source: </a:t>
            </a:r>
            <a:r>
              <a:rPr lang="en-US" sz="1600" dirty="0" smtClean="0">
                <a:hlinkClick r:id="rId3"/>
              </a:rPr>
              <a:t>Outlook Blog</a:t>
            </a:r>
            <a:endParaRPr lang="en-US" sz="1600" dirty="0"/>
          </a:p>
        </p:txBody>
      </p:sp>
    </p:spTree>
    <p:extLst>
      <p:ext uri="{BB962C8B-B14F-4D97-AF65-F5344CB8AC3E}">
        <p14:creationId xmlns:p14="http://schemas.microsoft.com/office/powerpoint/2010/main" val="35739643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Giga, </a:t>
            </a:r>
            <a:r>
              <a:rPr lang="en-US" sz="2800" dirty="0" err="1" smtClean="0"/>
              <a:t>tera</a:t>
            </a:r>
            <a:r>
              <a:rPr lang="en-US" sz="2800" dirty="0" smtClean="0"/>
              <a:t>, </a:t>
            </a:r>
            <a:r>
              <a:rPr lang="en-US" sz="2800" dirty="0" err="1" smtClean="0"/>
              <a:t>exa</a:t>
            </a:r>
            <a:r>
              <a:rPr lang="en-US" sz="2800" dirty="0" smtClean="0"/>
              <a:t>, </a:t>
            </a:r>
            <a:r>
              <a:rPr lang="en-US" sz="2800" dirty="0" err="1" smtClean="0"/>
              <a:t>peta</a:t>
            </a:r>
            <a:r>
              <a:rPr lang="en-US" sz="2800" dirty="0" smtClean="0"/>
              <a:t>, </a:t>
            </a:r>
            <a:r>
              <a:rPr lang="en-US" sz="2800" dirty="0" err="1" smtClean="0"/>
              <a:t>zetta</a:t>
            </a:r>
            <a:r>
              <a:rPr lang="en-US" sz="2800" dirty="0" smtClean="0"/>
              <a:t> , </a:t>
            </a:r>
            <a:r>
              <a:rPr lang="en-US" sz="2800" dirty="0" err="1" smtClean="0"/>
              <a:t>yotta</a:t>
            </a:r>
            <a:endParaRPr lang="en-US" sz="2800" dirty="0"/>
          </a:p>
        </p:txBody>
      </p:sp>
      <p:grpSp>
        <p:nvGrpSpPr>
          <p:cNvPr id="69" name="Premise"/>
          <p:cNvGrpSpPr/>
          <p:nvPr/>
        </p:nvGrpSpPr>
        <p:grpSpPr>
          <a:xfrm>
            <a:off x="598261" y="5102735"/>
            <a:ext cx="5910146" cy="1133533"/>
            <a:chOff x="598261" y="5426827"/>
            <a:chExt cx="5910146" cy="1133533"/>
          </a:xfrm>
        </p:grpSpPr>
        <p:sp>
          <p:nvSpPr>
            <p:cNvPr id="9" name="TextBox 8"/>
            <p:cNvSpPr txBox="1"/>
            <p:nvPr/>
          </p:nvSpPr>
          <p:spPr>
            <a:xfrm>
              <a:off x="1214970" y="6082007"/>
              <a:ext cx="5293437" cy="369332"/>
            </a:xfrm>
            <a:prstGeom prst="rect">
              <a:avLst/>
            </a:prstGeom>
            <a:noFill/>
          </p:spPr>
          <p:txBody>
            <a:bodyPr wrap="none" rtlCol="0">
              <a:spAutoFit/>
            </a:bodyPr>
            <a:lstStyle/>
            <a:p>
              <a:r>
                <a:rPr lang="en-US" dirty="0" smtClean="0">
                  <a:latin typeface="Segoe Light" panose="020B0302040504020203" pitchFamily="34" charset="0"/>
                </a:rPr>
                <a:t>If a one minute mp3 music file is about 1.1MB then…</a:t>
              </a:r>
            </a:p>
          </p:txBody>
        </p:sp>
        <p:grpSp>
          <p:nvGrpSpPr>
            <p:cNvPr id="60" name="MP3 on Win Phone"/>
            <p:cNvGrpSpPr/>
            <p:nvPr/>
          </p:nvGrpSpPr>
          <p:grpSpPr>
            <a:xfrm>
              <a:off x="598261" y="5426827"/>
              <a:ext cx="857677" cy="1133533"/>
              <a:chOff x="598261" y="4695619"/>
              <a:chExt cx="1410938" cy="1864741"/>
            </a:xfrm>
          </p:grpSpPr>
          <p:sp>
            <p:nvSpPr>
              <p:cNvPr id="31" name="Freeform 30"/>
              <p:cNvSpPr/>
              <p:nvPr/>
            </p:nvSpPr>
            <p:spPr>
              <a:xfrm>
                <a:off x="924863" y="5145623"/>
                <a:ext cx="762573" cy="1414737"/>
              </a:xfrm>
              <a:custGeom>
                <a:avLst/>
                <a:gdLst>
                  <a:gd name="connsiteX0" fmla="*/ 561084 w 1138023"/>
                  <a:gd name="connsiteY0" fmla="*/ 1932654 h 2111277"/>
                  <a:gd name="connsiteX1" fmla="*/ 561084 w 1138023"/>
                  <a:gd name="connsiteY1" fmla="*/ 1979086 h 2111277"/>
                  <a:gd name="connsiteX2" fmla="*/ 623789 w 1138023"/>
                  <a:gd name="connsiteY2" fmla="*/ 1987739 h 2111277"/>
                  <a:gd name="connsiteX3" fmla="*/ 623696 w 1138023"/>
                  <a:gd name="connsiteY3" fmla="*/ 1932654 h 2111277"/>
                  <a:gd name="connsiteX4" fmla="*/ 507749 w 1138023"/>
                  <a:gd name="connsiteY4" fmla="*/ 1932654 h 2111277"/>
                  <a:gd name="connsiteX5" fmla="*/ 507753 w 1138023"/>
                  <a:gd name="connsiteY5" fmla="*/ 1971724 h 2111277"/>
                  <a:gd name="connsiteX6" fmla="*/ 555223 w 1138023"/>
                  <a:gd name="connsiteY6" fmla="*/ 1978278 h 2111277"/>
                  <a:gd name="connsiteX7" fmla="*/ 555223 w 1138023"/>
                  <a:gd name="connsiteY7" fmla="*/ 1932654 h 2111277"/>
                  <a:gd name="connsiteX8" fmla="*/ 958702 w 1138023"/>
                  <a:gd name="connsiteY8" fmla="*/ 1893570 h 2111277"/>
                  <a:gd name="connsiteX9" fmla="*/ 984472 w 1138023"/>
                  <a:gd name="connsiteY9" fmla="*/ 1919341 h 2111277"/>
                  <a:gd name="connsiteX10" fmla="*/ 958702 w 1138023"/>
                  <a:gd name="connsiteY10" fmla="*/ 1945114 h 2111277"/>
                  <a:gd name="connsiteX11" fmla="*/ 932928 w 1138023"/>
                  <a:gd name="connsiteY11" fmla="*/ 1919341 h 2111277"/>
                  <a:gd name="connsiteX12" fmla="*/ 958702 w 1138023"/>
                  <a:gd name="connsiteY12" fmla="*/ 1893570 h 2111277"/>
                  <a:gd name="connsiteX13" fmla="*/ 184550 w 1138023"/>
                  <a:gd name="connsiteY13" fmla="*/ 1883618 h 2111277"/>
                  <a:gd name="connsiteX14" fmla="*/ 146907 w 1138023"/>
                  <a:gd name="connsiteY14" fmla="*/ 1926968 h 2111277"/>
                  <a:gd name="connsiteX15" fmla="*/ 184550 w 1138023"/>
                  <a:gd name="connsiteY15" fmla="*/ 1972161 h 2111277"/>
                  <a:gd name="connsiteX16" fmla="*/ 208167 w 1138023"/>
                  <a:gd name="connsiteY16" fmla="*/ 1972161 h 2111277"/>
                  <a:gd name="connsiteX17" fmla="*/ 180121 w 1138023"/>
                  <a:gd name="connsiteY17" fmla="*/ 1938957 h 2111277"/>
                  <a:gd name="connsiteX18" fmla="*/ 243597 w 1138023"/>
                  <a:gd name="connsiteY18" fmla="*/ 1938957 h 2111277"/>
                  <a:gd name="connsiteX19" fmla="*/ 243597 w 1138023"/>
                  <a:gd name="connsiteY19" fmla="*/ 1915901 h 2111277"/>
                  <a:gd name="connsiteX20" fmla="*/ 180121 w 1138023"/>
                  <a:gd name="connsiteY20" fmla="*/ 1915901 h 2111277"/>
                  <a:gd name="connsiteX21" fmla="*/ 208167 w 1138023"/>
                  <a:gd name="connsiteY21" fmla="*/ 1883618 h 2111277"/>
                  <a:gd name="connsiteX22" fmla="*/ 555223 w 1138023"/>
                  <a:gd name="connsiteY22" fmla="*/ 1881082 h 2111277"/>
                  <a:gd name="connsiteX23" fmla="*/ 507753 w 1138023"/>
                  <a:gd name="connsiteY23" fmla="*/ 1887725 h 2111277"/>
                  <a:gd name="connsiteX24" fmla="*/ 507761 w 1138023"/>
                  <a:gd name="connsiteY24" fmla="*/ 1926797 h 2111277"/>
                  <a:gd name="connsiteX25" fmla="*/ 555223 w 1138023"/>
                  <a:gd name="connsiteY25" fmla="*/ 1926797 h 2111277"/>
                  <a:gd name="connsiteX26" fmla="*/ 958566 w 1138023"/>
                  <a:gd name="connsiteY26" fmla="*/ 1880684 h 2111277"/>
                  <a:gd name="connsiteX27" fmla="*/ 919911 w 1138023"/>
                  <a:gd name="connsiteY27" fmla="*/ 1919341 h 2111277"/>
                  <a:gd name="connsiteX28" fmla="*/ 924574 w 1138023"/>
                  <a:gd name="connsiteY28" fmla="*/ 1937385 h 2111277"/>
                  <a:gd name="connsiteX29" fmla="*/ 889199 w 1138023"/>
                  <a:gd name="connsiteY29" fmla="*/ 1972758 h 2111277"/>
                  <a:gd name="connsiteX30" fmla="*/ 889199 w 1138023"/>
                  <a:gd name="connsiteY30" fmla="*/ 1978832 h 2111277"/>
                  <a:gd name="connsiteX31" fmla="*/ 901347 w 1138023"/>
                  <a:gd name="connsiteY31" fmla="*/ 1990981 h 2111277"/>
                  <a:gd name="connsiteX32" fmla="*/ 907425 w 1138023"/>
                  <a:gd name="connsiteY32" fmla="*/ 1990981 h 2111277"/>
                  <a:gd name="connsiteX33" fmla="*/ 943471 w 1138023"/>
                  <a:gd name="connsiteY33" fmla="*/ 1954935 h 2111277"/>
                  <a:gd name="connsiteX34" fmla="*/ 958566 w 1138023"/>
                  <a:gd name="connsiteY34" fmla="*/ 1958000 h 2111277"/>
                  <a:gd name="connsiteX35" fmla="*/ 997226 w 1138023"/>
                  <a:gd name="connsiteY35" fmla="*/ 1919341 h 2111277"/>
                  <a:gd name="connsiteX36" fmla="*/ 958566 w 1138023"/>
                  <a:gd name="connsiteY36" fmla="*/ 1880684 h 2111277"/>
                  <a:gd name="connsiteX37" fmla="*/ 623594 w 1138023"/>
                  <a:gd name="connsiteY37" fmla="*/ 1871513 h 2111277"/>
                  <a:gd name="connsiteX38" fmla="*/ 561084 w 1138023"/>
                  <a:gd name="connsiteY38" fmla="*/ 1880261 h 2111277"/>
                  <a:gd name="connsiteX39" fmla="*/ 561084 w 1138023"/>
                  <a:gd name="connsiteY39" fmla="*/ 1926797 h 2111277"/>
                  <a:gd name="connsiteX40" fmla="*/ 623688 w 1138023"/>
                  <a:gd name="connsiteY40" fmla="*/ 1926797 h 2111277"/>
                  <a:gd name="connsiteX41" fmla="*/ 113008 w 1138023"/>
                  <a:gd name="connsiteY41" fmla="*/ 153172 h 2111277"/>
                  <a:gd name="connsiteX42" fmla="*/ 56991 w 1138023"/>
                  <a:gd name="connsiteY42" fmla="*/ 209189 h 2111277"/>
                  <a:gd name="connsiteX43" fmla="*/ 56991 w 1138023"/>
                  <a:gd name="connsiteY43" fmla="*/ 1742854 h 2111277"/>
                  <a:gd name="connsiteX44" fmla="*/ 113008 w 1138023"/>
                  <a:gd name="connsiteY44" fmla="*/ 1798870 h 2111277"/>
                  <a:gd name="connsiteX45" fmla="*/ 1026548 w 1138023"/>
                  <a:gd name="connsiteY45" fmla="*/ 1798870 h 2111277"/>
                  <a:gd name="connsiteX46" fmla="*/ 1082565 w 1138023"/>
                  <a:gd name="connsiteY46" fmla="*/ 1742854 h 2111277"/>
                  <a:gd name="connsiteX47" fmla="*/ 1082565 w 1138023"/>
                  <a:gd name="connsiteY47" fmla="*/ 209189 h 2111277"/>
                  <a:gd name="connsiteX48" fmla="*/ 1026548 w 1138023"/>
                  <a:gd name="connsiteY48" fmla="*/ 153172 h 2111277"/>
                  <a:gd name="connsiteX49" fmla="*/ 497167 w 1138023"/>
                  <a:gd name="connsiteY49" fmla="*/ 93324 h 2111277"/>
                  <a:gd name="connsiteX50" fmla="*/ 491071 w 1138023"/>
                  <a:gd name="connsiteY50" fmla="*/ 95850 h 2111277"/>
                  <a:gd name="connsiteX51" fmla="*/ 488545 w 1138023"/>
                  <a:gd name="connsiteY51" fmla="*/ 101946 h 2111277"/>
                  <a:gd name="connsiteX52" fmla="*/ 491071 w 1138023"/>
                  <a:gd name="connsiteY52" fmla="*/ 108042 h 2111277"/>
                  <a:gd name="connsiteX53" fmla="*/ 497167 w 1138023"/>
                  <a:gd name="connsiteY53" fmla="*/ 110567 h 2111277"/>
                  <a:gd name="connsiteX54" fmla="*/ 640857 w 1138023"/>
                  <a:gd name="connsiteY54" fmla="*/ 110567 h 2111277"/>
                  <a:gd name="connsiteX55" fmla="*/ 649478 w 1138023"/>
                  <a:gd name="connsiteY55" fmla="*/ 101946 h 2111277"/>
                  <a:gd name="connsiteX56" fmla="*/ 649478 w 1138023"/>
                  <a:gd name="connsiteY56" fmla="*/ 101946 h 2111277"/>
                  <a:gd name="connsiteX57" fmla="*/ 640857 w 1138023"/>
                  <a:gd name="connsiteY57" fmla="*/ 93324 h 2111277"/>
                  <a:gd name="connsiteX58" fmla="*/ 0 w 1138023"/>
                  <a:gd name="connsiteY58" fmla="*/ 0 h 2111277"/>
                  <a:gd name="connsiteX59" fmla="*/ 1138023 w 1138023"/>
                  <a:gd name="connsiteY59" fmla="*/ 0 h 2111277"/>
                  <a:gd name="connsiteX60" fmla="*/ 1138023 w 1138023"/>
                  <a:gd name="connsiteY60" fmla="*/ 2111277 h 2111277"/>
                  <a:gd name="connsiteX61" fmla="*/ 0 w 1138023"/>
                  <a:gd name="connsiteY61" fmla="*/ 2111277 h 211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38023" h="2111277">
                    <a:moveTo>
                      <a:pt x="561084" y="1932654"/>
                    </a:moveTo>
                    <a:lnTo>
                      <a:pt x="561084" y="1979086"/>
                    </a:lnTo>
                    <a:lnTo>
                      <a:pt x="623789" y="1987739"/>
                    </a:lnTo>
                    <a:cubicBezTo>
                      <a:pt x="623759" y="1969379"/>
                      <a:pt x="623728" y="1951020"/>
                      <a:pt x="623696" y="1932654"/>
                    </a:cubicBezTo>
                    <a:close/>
                    <a:moveTo>
                      <a:pt x="507749" y="1932654"/>
                    </a:moveTo>
                    <a:lnTo>
                      <a:pt x="507753" y="1971724"/>
                    </a:lnTo>
                    <a:lnTo>
                      <a:pt x="555223" y="1978278"/>
                    </a:lnTo>
                    <a:lnTo>
                      <a:pt x="555223" y="1932654"/>
                    </a:lnTo>
                    <a:close/>
                    <a:moveTo>
                      <a:pt x="958702" y="1893570"/>
                    </a:moveTo>
                    <a:cubicBezTo>
                      <a:pt x="972934" y="1893570"/>
                      <a:pt x="984472" y="1905109"/>
                      <a:pt x="984472" y="1919341"/>
                    </a:cubicBezTo>
                    <a:cubicBezTo>
                      <a:pt x="984472" y="1933573"/>
                      <a:pt x="972934" y="1945114"/>
                      <a:pt x="958702" y="1945114"/>
                    </a:cubicBezTo>
                    <a:cubicBezTo>
                      <a:pt x="944466" y="1945114"/>
                      <a:pt x="932928" y="1933573"/>
                      <a:pt x="932928" y="1919341"/>
                    </a:cubicBezTo>
                    <a:cubicBezTo>
                      <a:pt x="932928" y="1905109"/>
                      <a:pt x="944466" y="1893570"/>
                      <a:pt x="958702" y="1893570"/>
                    </a:cubicBezTo>
                    <a:close/>
                    <a:moveTo>
                      <a:pt x="184550" y="1883618"/>
                    </a:moveTo>
                    <a:lnTo>
                      <a:pt x="146907" y="1926968"/>
                    </a:lnTo>
                    <a:lnTo>
                      <a:pt x="184550" y="1972161"/>
                    </a:lnTo>
                    <a:lnTo>
                      <a:pt x="208167" y="1972161"/>
                    </a:lnTo>
                    <a:lnTo>
                      <a:pt x="180121" y="1938957"/>
                    </a:lnTo>
                    <a:lnTo>
                      <a:pt x="243597" y="1938957"/>
                    </a:lnTo>
                    <a:lnTo>
                      <a:pt x="243597" y="1915901"/>
                    </a:lnTo>
                    <a:lnTo>
                      <a:pt x="180121" y="1915901"/>
                    </a:lnTo>
                    <a:lnTo>
                      <a:pt x="208167" y="1883618"/>
                    </a:lnTo>
                    <a:close/>
                    <a:moveTo>
                      <a:pt x="555223" y="1881082"/>
                    </a:moveTo>
                    <a:lnTo>
                      <a:pt x="507753" y="1887725"/>
                    </a:lnTo>
                    <a:cubicBezTo>
                      <a:pt x="507816" y="1893912"/>
                      <a:pt x="507791" y="1910078"/>
                      <a:pt x="507761" y="1926797"/>
                    </a:cubicBezTo>
                    <a:lnTo>
                      <a:pt x="555223" y="1926797"/>
                    </a:lnTo>
                    <a:close/>
                    <a:moveTo>
                      <a:pt x="958566" y="1880684"/>
                    </a:moveTo>
                    <a:cubicBezTo>
                      <a:pt x="937219" y="1880684"/>
                      <a:pt x="919911" y="1897991"/>
                      <a:pt x="919911" y="1919341"/>
                    </a:cubicBezTo>
                    <a:cubicBezTo>
                      <a:pt x="919911" y="1925891"/>
                      <a:pt x="921539" y="1932063"/>
                      <a:pt x="924574" y="1937385"/>
                    </a:cubicBezTo>
                    <a:lnTo>
                      <a:pt x="889199" y="1972758"/>
                    </a:lnTo>
                    <a:cubicBezTo>
                      <a:pt x="887522" y="1974434"/>
                      <a:pt x="887522" y="1977153"/>
                      <a:pt x="889199" y="1978832"/>
                    </a:cubicBezTo>
                    <a:lnTo>
                      <a:pt x="901347" y="1990981"/>
                    </a:lnTo>
                    <a:cubicBezTo>
                      <a:pt x="903028" y="1992659"/>
                      <a:pt x="905745" y="1992659"/>
                      <a:pt x="907425" y="1990981"/>
                    </a:cubicBezTo>
                    <a:lnTo>
                      <a:pt x="943471" y="1954935"/>
                    </a:lnTo>
                    <a:cubicBezTo>
                      <a:pt x="948108" y="1956907"/>
                      <a:pt x="953209" y="1958000"/>
                      <a:pt x="958566" y="1958000"/>
                    </a:cubicBezTo>
                    <a:cubicBezTo>
                      <a:pt x="979917" y="1958000"/>
                      <a:pt x="997226" y="1940691"/>
                      <a:pt x="997226" y="1919341"/>
                    </a:cubicBezTo>
                    <a:cubicBezTo>
                      <a:pt x="997226" y="1897991"/>
                      <a:pt x="979917" y="1880684"/>
                      <a:pt x="958566" y="1880684"/>
                    </a:cubicBezTo>
                    <a:close/>
                    <a:moveTo>
                      <a:pt x="623594" y="1871513"/>
                    </a:moveTo>
                    <a:lnTo>
                      <a:pt x="561084" y="1880261"/>
                    </a:lnTo>
                    <a:lnTo>
                      <a:pt x="561084" y="1926797"/>
                    </a:lnTo>
                    <a:lnTo>
                      <a:pt x="623688" y="1926797"/>
                    </a:lnTo>
                    <a:close/>
                    <a:moveTo>
                      <a:pt x="113008" y="153172"/>
                    </a:moveTo>
                    <a:cubicBezTo>
                      <a:pt x="82071" y="153172"/>
                      <a:pt x="56991" y="178252"/>
                      <a:pt x="56991" y="209189"/>
                    </a:cubicBezTo>
                    <a:lnTo>
                      <a:pt x="56991" y="1742854"/>
                    </a:lnTo>
                    <a:cubicBezTo>
                      <a:pt x="56991" y="1773791"/>
                      <a:pt x="82071" y="1798870"/>
                      <a:pt x="113008" y="1798870"/>
                    </a:cubicBezTo>
                    <a:lnTo>
                      <a:pt x="1026548" y="1798870"/>
                    </a:lnTo>
                    <a:cubicBezTo>
                      <a:pt x="1057485" y="1798870"/>
                      <a:pt x="1082565" y="1773791"/>
                      <a:pt x="1082565" y="1742854"/>
                    </a:cubicBezTo>
                    <a:lnTo>
                      <a:pt x="1082565" y="209189"/>
                    </a:lnTo>
                    <a:cubicBezTo>
                      <a:pt x="1082565" y="178252"/>
                      <a:pt x="1057485" y="153172"/>
                      <a:pt x="1026548" y="153172"/>
                    </a:cubicBezTo>
                    <a:close/>
                    <a:moveTo>
                      <a:pt x="497167" y="93324"/>
                    </a:moveTo>
                    <a:cubicBezTo>
                      <a:pt x="494786" y="93324"/>
                      <a:pt x="492631" y="94290"/>
                      <a:pt x="491071" y="95850"/>
                    </a:cubicBezTo>
                    <a:lnTo>
                      <a:pt x="488545" y="101946"/>
                    </a:lnTo>
                    <a:lnTo>
                      <a:pt x="491071" y="108042"/>
                    </a:lnTo>
                    <a:cubicBezTo>
                      <a:pt x="492631" y="109601"/>
                      <a:pt x="494786" y="110567"/>
                      <a:pt x="497167" y="110567"/>
                    </a:cubicBezTo>
                    <a:lnTo>
                      <a:pt x="640857" y="110567"/>
                    </a:lnTo>
                    <a:cubicBezTo>
                      <a:pt x="645618" y="110567"/>
                      <a:pt x="649478" y="106707"/>
                      <a:pt x="649478" y="101946"/>
                    </a:cubicBezTo>
                    <a:lnTo>
                      <a:pt x="649478" y="101946"/>
                    </a:lnTo>
                    <a:cubicBezTo>
                      <a:pt x="649478" y="97184"/>
                      <a:pt x="645618" y="93324"/>
                      <a:pt x="640857" y="93324"/>
                    </a:cubicBezTo>
                    <a:close/>
                    <a:moveTo>
                      <a:pt x="0" y="0"/>
                    </a:moveTo>
                    <a:lnTo>
                      <a:pt x="1138023" y="0"/>
                    </a:lnTo>
                    <a:lnTo>
                      <a:pt x="1138023" y="2111277"/>
                    </a:lnTo>
                    <a:lnTo>
                      <a:pt x="0" y="2111277"/>
                    </a:ln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999507" y="5433446"/>
                <a:ext cx="613284" cy="643779"/>
              </a:xfrm>
              <a:custGeom>
                <a:avLst/>
                <a:gdLst>
                  <a:gd name="connsiteX0" fmla="*/ 258697 w 613284"/>
                  <a:gd name="connsiteY0" fmla="*/ 0 h 643779"/>
                  <a:gd name="connsiteX1" fmla="*/ 326212 w 613284"/>
                  <a:gd name="connsiteY1" fmla="*/ 0 h 643779"/>
                  <a:gd name="connsiteX2" fmla="*/ 326213 w 613284"/>
                  <a:gd name="connsiteY2" fmla="*/ 85441 h 643779"/>
                  <a:gd name="connsiteX3" fmla="*/ 332918 w 613284"/>
                  <a:gd name="connsiteY3" fmla="*/ 98844 h 643779"/>
                  <a:gd name="connsiteX4" fmla="*/ 409107 w 613284"/>
                  <a:gd name="connsiteY4" fmla="*/ 171259 h 643779"/>
                  <a:gd name="connsiteX5" fmla="*/ 613284 w 613284"/>
                  <a:gd name="connsiteY5" fmla="*/ 184455 h 643779"/>
                  <a:gd name="connsiteX6" fmla="*/ 362993 w 613284"/>
                  <a:gd name="connsiteY6" fmla="*/ 250291 h 643779"/>
                  <a:gd name="connsiteX7" fmla="*/ 333012 w 613284"/>
                  <a:gd name="connsiteY7" fmla="*/ 228492 h 643779"/>
                  <a:gd name="connsiteX8" fmla="*/ 326213 w 613284"/>
                  <a:gd name="connsiteY8" fmla="*/ 221071 h 643779"/>
                  <a:gd name="connsiteX9" fmla="*/ 326213 w 613284"/>
                  <a:gd name="connsiteY9" fmla="*/ 492966 h 643779"/>
                  <a:gd name="connsiteX10" fmla="*/ 326651 w 613284"/>
                  <a:gd name="connsiteY10" fmla="*/ 495749 h 643779"/>
                  <a:gd name="connsiteX11" fmla="*/ 326213 w 613284"/>
                  <a:gd name="connsiteY11" fmla="*/ 499473 h 643779"/>
                  <a:gd name="connsiteX12" fmla="*/ 326213 w 613284"/>
                  <a:gd name="connsiteY12" fmla="*/ 504884 h 643779"/>
                  <a:gd name="connsiteX13" fmla="*/ 325576 w 613284"/>
                  <a:gd name="connsiteY13" fmla="*/ 504884 h 643779"/>
                  <a:gd name="connsiteX14" fmla="*/ 323836 w 613284"/>
                  <a:gd name="connsiteY14" fmla="*/ 519650 h 643779"/>
                  <a:gd name="connsiteX15" fmla="*/ 197875 w 613284"/>
                  <a:gd name="connsiteY15" fmla="*/ 633424 h 643779"/>
                  <a:gd name="connsiteX16" fmla="*/ 3730 w 613284"/>
                  <a:gd name="connsiteY16" fmla="*/ 570562 h 643779"/>
                  <a:gd name="connsiteX17" fmla="*/ 128787 w 613284"/>
                  <a:gd name="connsiteY17" fmla="*/ 409303 h 643779"/>
                  <a:gd name="connsiteX18" fmla="*/ 251760 w 613284"/>
                  <a:gd name="connsiteY18" fmla="*/ 407336 h 643779"/>
                  <a:gd name="connsiteX19" fmla="*/ 258697 w 613284"/>
                  <a:gd name="connsiteY19" fmla="*/ 410319 h 64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3284" h="643779">
                    <a:moveTo>
                      <a:pt x="258697" y="0"/>
                    </a:moveTo>
                    <a:lnTo>
                      <a:pt x="326212" y="0"/>
                    </a:lnTo>
                    <a:lnTo>
                      <a:pt x="326213" y="85441"/>
                    </a:lnTo>
                    <a:lnTo>
                      <a:pt x="332918" y="98844"/>
                    </a:lnTo>
                    <a:cubicBezTo>
                      <a:pt x="352096" y="128182"/>
                      <a:pt x="378012" y="153116"/>
                      <a:pt x="409107" y="171259"/>
                    </a:cubicBezTo>
                    <a:cubicBezTo>
                      <a:pt x="471297" y="207546"/>
                      <a:pt x="546941" y="212434"/>
                      <a:pt x="613284" y="184455"/>
                    </a:cubicBezTo>
                    <a:cubicBezTo>
                      <a:pt x="562348" y="271751"/>
                      <a:pt x="450290" y="301227"/>
                      <a:pt x="362993" y="250291"/>
                    </a:cubicBezTo>
                    <a:cubicBezTo>
                      <a:pt x="352081" y="243924"/>
                      <a:pt x="342073" y="236602"/>
                      <a:pt x="333012" y="228492"/>
                    </a:cubicBezTo>
                    <a:lnTo>
                      <a:pt x="326213" y="221071"/>
                    </a:lnTo>
                    <a:lnTo>
                      <a:pt x="326213" y="492966"/>
                    </a:lnTo>
                    <a:lnTo>
                      <a:pt x="326651" y="495749"/>
                    </a:lnTo>
                    <a:lnTo>
                      <a:pt x="326213" y="499473"/>
                    </a:lnTo>
                    <a:lnTo>
                      <a:pt x="326213" y="504884"/>
                    </a:lnTo>
                    <a:lnTo>
                      <a:pt x="325576" y="504884"/>
                    </a:lnTo>
                    <a:lnTo>
                      <a:pt x="323836" y="519650"/>
                    </a:lnTo>
                    <a:cubicBezTo>
                      <a:pt x="312006" y="567339"/>
                      <a:pt x="263984" y="613045"/>
                      <a:pt x="197875" y="633424"/>
                    </a:cubicBezTo>
                    <a:cubicBezTo>
                      <a:pt x="109729" y="660596"/>
                      <a:pt x="22808" y="632452"/>
                      <a:pt x="3730" y="570562"/>
                    </a:cubicBezTo>
                    <a:cubicBezTo>
                      <a:pt x="-15348" y="508673"/>
                      <a:pt x="40642" y="436475"/>
                      <a:pt x="128787" y="409303"/>
                    </a:cubicBezTo>
                    <a:cubicBezTo>
                      <a:pt x="172860" y="395717"/>
                      <a:pt x="216627" y="395960"/>
                      <a:pt x="251760" y="407336"/>
                    </a:cubicBezTo>
                    <a:lnTo>
                      <a:pt x="258697" y="410319"/>
                    </a:ln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flipH="1">
                <a:off x="598261" y="4695619"/>
                <a:ext cx="1410938" cy="890349"/>
              </a:xfrm>
              <a:custGeom>
                <a:avLst/>
                <a:gdLst>
                  <a:gd name="connsiteX0" fmla="*/ 1298518 w 1410938"/>
                  <a:gd name="connsiteY0" fmla="*/ 587503 h 890349"/>
                  <a:gd name="connsiteX1" fmla="*/ 1291625 w 1410938"/>
                  <a:gd name="connsiteY1" fmla="*/ 588439 h 890349"/>
                  <a:gd name="connsiteX2" fmla="*/ 1291625 w 1410938"/>
                  <a:gd name="connsiteY2" fmla="*/ 889413 h 890349"/>
                  <a:gd name="connsiteX3" fmla="*/ 1298518 w 1410938"/>
                  <a:gd name="connsiteY3" fmla="*/ 890349 h 890349"/>
                  <a:gd name="connsiteX4" fmla="*/ 1410938 w 1410938"/>
                  <a:gd name="connsiteY4" fmla="*/ 738926 h 890349"/>
                  <a:gd name="connsiteX5" fmla="*/ 1298518 w 1410938"/>
                  <a:gd name="connsiteY5" fmla="*/ 587503 h 890349"/>
                  <a:gd name="connsiteX6" fmla="*/ 110152 w 1410938"/>
                  <a:gd name="connsiteY6" fmla="*/ 587502 h 890349"/>
                  <a:gd name="connsiteX7" fmla="*/ 0 w 1410938"/>
                  <a:gd name="connsiteY7" fmla="*/ 735870 h 890349"/>
                  <a:gd name="connsiteX8" fmla="*/ 110152 w 1410938"/>
                  <a:gd name="connsiteY8" fmla="*/ 884237 h 890349"/>
                  <a:gd name="connsiteX9" fmla="*/ 116906 w 1410938"/>
                  <a:gd name="connsiteY9" fmla="*/ 883320 h 890349"/>
                  <a:gd name="connsiteX10" fmla="*/ 116906 w 1410938"/>
                  <a:gd name="connsiteY10" fmla="*/ 588419 h 890349"/>
                  <a:gd name="connsiteX11" fmla="*/ 704265 w 1410938"/>
                  <a:gd name="connsiteY11" fmla="*/ 0 h 890349"/>
                  <a:gd name="connsiteX12" fmla="*/ 161091 w 1410938"/>
                  <a:gd name="connsiteY12" fmla="*/ 472113 h 890349"/>
                  <a:gd name="connsiteX13" fmla="*/ 150118 w 1410938"/>
                  <a:gd name="connsiteY13" fmla="*/ 588190 h 890349"/>
                  <a:gd name="connsiteX14" fmla="*/ 149828 w 1410938"/>
                  <a:gd name="connsiteY14" fmla="*/ 588190 h 890349"/>
                  <a:gd name="connsiteX15" fmla="*/ 149828 w 1410938"/>
                  <a:gd name="connsiteY15" fmla="*/ 884238 h 890349"/>
                  <a:gd name="connsiteX16" fmla="*/ 241433 w 1410938"/>
                  <a:gd name="connsiteY16" fmla="*/ 884238 h 890349"/>
                  <a:gd name="connsiteX17" fmla="*/ 241433 w 1410938"/>
                  <a:gd name="connsiteY17" fmla="*/ 588190 h 890349"/>
                  <a:gd name="connsiteX18" fmla="*/ 243006 w 1410938"/>
                  <a:gd name="connsiteY18" fmla="*/ 588190 h 890349"/>
                  <a:gd name="connsiteX19" fmla="*/ 252092 w 1410938"/>
                  <a:gd name="connsiteY19" fmla="*/ 492077 h 890349"/>
                  <a:gd name="connsiteX20" fmla="*/ 704265 w 1410938"/>
                  <a:gd name="connsiteY20" fmla="*/ 99060 h 890349"/>
                  <a:gd name="connsiteX21" fmla="*/ 1156438 w 1410938"/>
                  <a:gd name="connsiteY21" fmla="*/ 492077 h 890349"/>
                  <a:gd name="connsiteX22" fmla="*/ 1165523 w 1410938"/>
                  <a:gd name="connsiteY22" fmla="*/ 588190 h 890349"/>
                  <a:gd name="connsiteX23" fmla="*/ 1167098 w 1410938"/>
                  <a:gd name="connsiteY23" fmla="*/ 588190 h 890349"/>
                  <a:gd name="connsiteX24" fmla="*/ 1167098 w 1410938"/>
                  <a:gd name="connsiteY24" fmla="*/ 884238 h 890349"/>
                  <a:gd name="connsiteX25" fmla="*/ 1258703 w 1410938"/>
                  <a:gd name="connsiteY25" fmla="*/ 884238 h 890349"/>
                  <a:gd name="connsiteX26" fmla="*/ 1258703 w 1410938"/>
                  <a:gd name="connsiteY26" fmla="*/ 588190 h 890349"/>
                  <a:gd name="connsiteX27" fmla="*/ 1258411 w 1410938"/>
                  <a:gd name="connsiteY27" fmla="*/ 588190 h 890349"/>
                  <a:gd name="connsiteX28" fmla="*/ 1247439 w 1410938"/>
                  <a:gd name="connsiteY28" fmla="*/ 472113 h 890349"/>
                  <a:gd name="connsiteX29" fmla="*/ 704265 w 1410938"/>
                  <a:gd name="connsiteY29" fmla="*/ 0 h 89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10938" h="890349">
                    <a:moveTo>
                      <a:pt x="1298518" y="587503"/>
                    </a:moveTo>
                    <a:lnTo>
                      <a:pt x="1291625" y="588439"/>
                    </a:lnTo>
                    <a:lnTo>
                      <a:pt x="1291625" y="889413"/>
                    </a:lnTo>
                    <a:lnTo>
                      <a:pt x="1298518" y="890349"/>
                    </a:lnTo>
                    <a:cubicBezTo>
                      <a:pt x="1360606" y="890349"/>
                      <a:pt x="1410938" y="822555"/>
                      <a:pt x="1410938" y="738926"/>
                    </a:cubicBezTo>
                    <a:cubicBezTo>
                      <a:pt x="1410938" y="655298"/>
                      <a:pt x="1360606" y="587503"/>
                      <a:pt x="1298518" y="587503"/>
                    </a:cubicBezTo>
                    <a:close/>
                    <a:moveTo>
                      <a:pt x="110152" y="587502"/>
                    </a:moveTo>
                    <a:cubicBezTo>
                      <a:pt x="49317" y="587502"/>
                      <a:pt x="0" y="653929"/>
                      <a:pt x="0" y="735870"/>
                    </a:cubicBezTo>
                    <a:cubicBezTo>
                      <a:pt x="0" y="817811"/>
                      <a:pt x="49317" y="884237"/>
                      <a:pt x="110152" y="884237"/>
                    </a:cubicBezTo>
                    <a:lnTo>
                      <a:pt x="116906" y="883320"/>
                    </a:lnTo>
                    <a:lnTo>
                      <a:pt x="116906" y="588419"/>
                    </a:lnTo>
                    <a:close/>
                    <a:moveTo>
                      <a:pt x="704265" y="0"/>
                    </a:moveTo>
                    <a:cubicBezTo>
                      <a:pt x="436333" y="0"/>
                      <a:pt x="212790" y="202679"/>
                      <a:pt x="161091" y="472113"/>
                    </a:cubicBezTo>
                    <a:lnTo>
                      <a:pt x="150118" y="588190"/>
                    </a:lnTo>
                    <a:lnTo>
                      <a:pt x="149828" y="588190"/>
                    </a:lnTo>
                    <a:lnTo>
                      <a:pt x="149828" y="884238"/>
                    </a:lnTo>
                    <a:lnTo>
                      <a:pt x="241433" y="884238"/>
                    </a:lnTo>
                    <a:lnTo>
                      <a:pt x="241433" y="588190"/>
                    </a:lnTo>
                    <a:lnTo>
                      <a:pt x="243006" y="588190"/>
                    </a:lnTo>
                    <a:lnTo>
                      <a:pt x="252092" y="492077"/>
                    </a:lnTo>
                    <a:cubicBezTo>
                      <a:pt x="295130" y="267783"/>
                      <a:pt x="481221" y="99060"/>
                      <a:pt x="704265" y="99060"/>
                    </a:cubicBezTo>
                    <a:cubicBezTo>
                      <a:pt x="927308" y="99060"/>
                      <a:pt x="1113400" y="267783"/>
                      <a:pt x="1156438" y="492077"/>
                    </a:cubicBezTo>
                    <a:lnTo>
                      <a:pt x="1165523" y="588190"/>
                    </a:lnTo>
                    <a:lnTo>
                      <a:pt x="1167098" y="588190"/>
                    </a:lnTo>
                    <a:lnTo>
                      <a:pt x="1167098" y="884238"/>
                    </a:lnTo>
                    <a:lnTo>
                      <a:pt x="1258703" y="884238"/>
                    </a:lnTo>
                    <a:lnTo>
                      <a:pt x="1258703" y="588190"/>
                    </a:lnTo>
                    <a:lnTo>
                      <a:pt x="1258411" y="588190"/>
                    </a:lnTo>
                    <a:lnTo>
                      <a:pt x="1247439" y="472113"/>
                    </a:lnTo>
                    <a:cubicBezTo>
                      <a:pt x="1195739" y="202679"/>
                      <a:pt x="972197" y="0"/>
                      <a:pt x="704265" y="0"/>
                    </a:cubicBez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3" name="Giga"/>
          <p:cNvGrpSpPr/>
          <p:nvPr/>
        </p:nvGrpSpPr>
        <p:grpSpPr>
          <a:xfrm>
            <a:off x="924864" y="1482571"/>
            <a:ext cx="1062150" cy="1816392"/>
            <a:chOff x="924864" y="1482571"/>
            <a:chExt cx="1062150" cy="1816392"/>
          </a:xfrm>
        </p:grpSpPr>
        <p:cxnSp>
          <p:nvCxnSpPr>
            <p:cNvPr id="7" name="Straight Connector 6"/>
            <p:cNvCxnSpPr>
              <a:endCxn id="61" idx="0"/>
            </p:cNvCxnSpPr>
            <p:nvPr/>
          </p:nvCxnSpPr>
          <p:spPr>
            <a:xfrm>
              <a:off x="1455938" y="1482571"/>
              <a:ext cx="1" cy="144706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24864" y="2929631"/>
              <a:ext cx="1062150" cy="369332"/>
            </a:xfrm>
            <a:prstGeom prst="rect">
              <a:avLst/>
            </a:prstGeom>
            <a:noFill/>
          </p:spPr>
          <p:txBody>
            <a:bodyPr wrap="none" rtlCol="0">
              <a:spAutoFit/>
            </a:bodyPr>
            <a:lstStyle/>
            <a:p>
              <a:pPr algn="ctr"/>
              <a:r>
                <a:rPr lang="en-US" dirty="0" smtClean="0">
                  <a:latin typeface="Segoe Light" panose="020B0302040504020203" pitchFamily="34" charset="0"/>
                </a:rPr>
                <a:t>16 Hours</a:t>
              </a:r>
            </a:p>
          </p:txBody>
        </p:sp>
      </p:grpSp>
      <p:grpSp>
        <p:nvGrpSpPr>
          <p:cNvPr id="64" name="Tera"/>
          <p:cNvGrpSpPr/>
          <p:nvPr/>
        </p:nvGrpSpPr>
        <p:grpSpPr>
          <a:xfrm>
            <a:off x="2601243" y="1482571"/>
            <a:ext cx="1029642" cy="2185724"/>
            <a:chOff x="2601243" y="1482571"/>
            <a:chExt cx="1029642" cy="2185724"/>
          </a:xfrm>
        </p:grpSpPr>
        <p:cxnSp>
          <p:nvCxnSpPr>
            <p:cNvPr id="10" name="Straight Connector 9"/>
            <p:cNvCxnSpPr>
              <a:endCxn id="11" idx="0"/>
            </p:cNvCxnSpPr>
            <p:nvPr/>
          </p:nvCxnSpPr>
          <p:spPr>
            <a:xfrm>
              <a:off x="3116062" y="1482571"/>
              <a:ext cx="2" cy="1816392"/>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01243" y="3298963"/>
              <a:ext cx="1029642" cy="369332"/>
            </a:xfrm>
            <a:prstGeom prst="rect">
              <a:avLst/>
            </a:prstGeom>
            <a:noFill/>
          </p:spPr>
          <p:txBody>
            <a:bodyPr wrap="none" rtlCol="0">
              <a:spAutoFit/>
            </a:bodyPr>
            <a:lstStyle/>
            <a:p>
              <a:pPr algn="ctr"/>
              <a:r>
                <a:rPr lang="en-US" dirty="0" smtClean="0">
                  <a:latin typeface="Segoe Light" panose="020B0302040504020203" pitchFamily="34" charset="0"/>
                </a:rPr>
                <a:t>1.8 Years</a:t>
              </a:r>
            </a:p>
          </p:txBody>
        </p:sp>
      </p:grpSp>
      <p:grpSp>
        <p:nvGrpSpPr>
          <p:cNvPr id="65" name="Exa"/>
          <p:cNvGrpSpPr/>
          <p:nvPr/>
        </p:nvGrpSpPr>
        <p:grpSpPr>
          <a:xfrm>
            <a:off x="3929753" y="1482571"/>
            <a:ext cx="1215590" cy="2555056"/>
            <a:chOff x="3929753" y="1482571"/>
            <a:chExt cx="1215590" cy="2555056"/>
          </a:xfrm>
        </p:grpSpPr>
        <p:cxnSp>
          <p:nvCxnSpPr>
            <p:cNvPr id="14" name="Straight Connector 13"/>
            <p:cNvCxnSpPr>
              <a:endCxn id="15" idx="0"/>
            </p:cNvCxnSpPr>
            <p:nvPr/>
          </p:nvCxnSpPr>
          <p:spPr>
            <a:xfrm>
              <a:off x="4537545" y="1482571"/>
              <a:ext cx="3" cy="2185724"/>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29753" y="3668295"/>
              <a:ext cx="1215590" cy="369332"/>
            </a:xfrm>
            <a:prstGeom prst="rect">
              <a:avLst/>
            </a:prstGeom>
            <a:noFill/>
          </p:spPr>
          <p:txBody>
            <a:bodyPr wrap="none" rtlCol="0">
              <a:spAutoFit/>
            </a:bodyPr>
            <a:lstStyle/>
            <a:p>
              <a:pPr algn="ctr"/>
              <a:r>
                <a:rPr lang="en-US" dirty="0" smtClean="0">
                  <a:latin typeface="Segoe Light" panose="020B0302040504020203" pitchFamily="34" charset="0"/>
                </a:rPr>
                <a:t>1913 Years</a:t>
              </a:r>
            </a:p>
          </p:txBody>
        </p:sp>
      </p:grpSp>
      <p:grpSp>
        <p:nvGrpSpPr>
          <p:cNvPr id="66" name="Peta"/>
          <p:cNvGrpSpPr/>
          <p:nvPr/>
        </p:nvGrpSpPr>
        <p:grpSpPr>
          <a:xfrm>
            <a:off x="5147228" y="1482571"/>
            <a:ext cx="1730154" cy="2924388"/>
            <a:chOff x="5147228" y="1482571"/>
            <a:chExt cx="1730154" cy="2924388"/>
          </a:xfrm>
        </p:grpSpPr>
        <p:cxnSp>
          <p:nvCxnSpPr>
            <p:cNvPr id="19" name="Straight Connector 18"/>
            <p:cNvCxnSpPr>
              <a:endCxn id="20" idx="0"/>
            </p:cNvCxnSpPr>
            <p:nvPr/>
          </p:nvCxnSpPr>
          <p:spPr>
            <a:xfrm>
              <a:off x="6012297" y="1482571"/>
              <a:ext cx="8" cy="2555056"/>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147228" y="4037627"/>
              <a:ext cx="1730154" cy="369332"/>
            </a:xfrm>
            <a:prstGeom prst="rect">
              <a:avLst/>
            </a:prstGeom>
            <a:noFill/>
          </p:spPr>
          <p:txBody>
            <a:bodyPr wrap="none" rtlCol="0">
              <a:spAutoFit/>
            </a:bodyPr>
            <a:lstStyle/>
            <a:p>
              <a:pPr algn="ctr"/>
              <a:r>
                <a:rPr lang="en-US" dirty="0" smtClean="0">
                  <a:latin typeface="Segoe Light" panose="020B0302040504020203" pitchFamily="34" charset="0"/>
                </a:rPr>
                <a:t>1.9 Million Years</a:t>
              </a:r>
            </a:p>
          </p:txBody>
        </p:sp>
      </p:grpSp>
      <p:grpSp>
        <p:nvGrpSpPr>
          <p:cNvPr id="67" name="Zetta"/>
          <p:cNvGrpSpPr/>
          <p:nvPr/>
        </p:nvGrpSpPr>
        <p:grpSpPr>
          <a:xfrm>
            <a:off x="6995999" y="1482571"/>
            <a:ext cx="1492909" cy="3293720"/>
            <a:chOff x="6995999" y="1482571"/>
            <a:chExt cx="1492909" cy="3293720"/>
          </a:xfrm>
        </p:grpSpPr>
        <p:cxnSp>
          <p:nvCxnSpPr>
            <p:cNvPr id="23" name="Straight Connector 22"/>
            <p:cNvCxnSpPr>
              <a:endCxn id="24" idx="0"/>
            </p:cNvCxnSpPr>
            <p:nvPr/>
          </p:nvCxnSpPr>
          <p:spPr>
            <a:xfrm>
              <a:off x="7742443" y="1482571"/>
              <a:ext cx="11" cy="2924388"/>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995999" y="4406959"/>
              <a:ext cx="1492909" cy="369332"/>
            </a:xfrm>
            <a:prstGeom prst="rect">
              <a:avLst/>
            </a:prstGeom>
            <a:noFill/>
          </p:spPr>
          <p:txBody>
            <a:bodyPr wrap="none" rtlCol="0">
              <a:spAutoFit/>
            </a:bodyPr>
            <a:lstStyle/>
            <a:p>
              <a:pPr algn="ctr"/>
              <a:r>
                <a:rPr lang="en-US" dirty="0" smtClean="0">
                  <a:latin typeface="Segoe Light" panose="020B0302040504020203" pitchFamily="34" charset="0"/>
                </a:rPr>
                <a:t>2 Billion Years</a:t>
              </a:r>
            </a:p>
          </p:txBody>
        </p:sp>
      </p:grpSp>
      <p:grpSp>
        <p:nvGrpSpPr>
          <p:cNvPr id="68" name="Yotta"/>
          <p:cNvGrpSpPr/>
          <p:nvPr/>
        </p:nvGrpSpPr>
        <p:grpSpPr>
          <a:xfrm>
            <a:off x="8681043" y="1482571"/>
            <a:ext cx="2351093" cy="3663052"/>
            <a:chOff x="8681043" y="1482571"/>
            <a:chExt cx="2351093" cy="3663052"/>
          </a:xfrm>
        </p:grpSpPr>
        <p:cxnSp>
          <p:nvCxnSpPr>
            <p:cNvPr id="27" name="Straight Connector 26"/>
            <p:cNvCxnSpPr>
              <a:endCxn id="28" idx="0"/>
            </p:cNvCxnSpPr>
            <p:nvPr/>
          </p:nvCxnSpPr>
          <p:spPr>
            <a:xfrm flipH="1">
              <a:off x="9856590" y="1482571"/>
              <a:ext cx="1" cy="329372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681043" y="4776291"/>
              <a:ext cx="2351093" cy="369332"/>
            </a:xfrm>
            <a:prstGeom prst="rect">
              <a:avLst/>
            </a:prstGeom>
            <a:noFill/>
          </p:spPr>
          <p:txBody>
            <a:bodyPr wrap="none" rtlCol="0">
              <a:spAutoFit/>
            </a:bodyPr>
            <a:lstStyle/>
            <a:p>
              <a:pPr algn="ctr"/>
              <a:r>
                <a:rPr lang="en-US" dirty="0" smtClean="0">
                  <a:latin typeface="Segoe Light" panose="020B0302040504020203" pitchFamily="34" charset="0"/>
                </a:rPr>
                <a:t>That’s a “</a:t>
              </a:r>
              <a:r>
                <a:rPr lang="en-US" dirty="0" err="1" smtClean="0">
                  <a:latin typeface="Segoe Light" panose="020B0302040504020203" pitchFamily="34" charset="0"/>
                </a:rPr>
                <a:t>yotta</a:t>
              </a:r>
              <a:r>
                <a:rPr lang="en-US" dirty="0" smtClean="0">
                  <a:latin typeface="Segoe Light" panose="020B0302040504020203" pitchFamily="34" charset="0"/>
                </a:rPr>
                <a:t>” music! </a:t>
              </a:r>
            </a:p>
          </p:txBody>
        </p:sp>
      </p:grpSp>
      <p:grpSp>
        <p:nvGrpSpPr>
          <p:cNvPr id="76" name="Prediction"/>
          <p:cNvGrpSpPr/>
          <p:nvPr/>
        </p:nvGrpSpPr>
        <p:grpSpPr>
          <a:xfrm>
            <a:off x="6877374" y="528320"/>
            <a:ext cx="4811707" cy="5821681"/>
            <a:chOff x="6877374" y="528320"/>
            <a:chExt cx="4811707" cy="5821681"/>
          </a:xfrm>
        </p:grpSpPr>
        <p:sp>
          <p:nvSpPr>
            <p:cNvPr id="74" name="Freeform 73"/>
            <p:cNvSpPr/>
            <p:nvPr/>
          </p:nvSpPr>
          <p:spPr>
            <a:xfrm rot="5400000">
              <a:off x="6372387" y="1033307"/>
              <a:ext cx="5821681" cy="4811707"/>
            </a:xfrm>
            <a:custGeom>
              <a:avLst/>
              <a:gdLst>
                <a:gd name="connsiteX0" fmla="*/ 0 w 5821681"/>
                <a:gd name="connsiteY0" fmla="*/ 4520839 h 4811707"/>
                <a:gd name="connsiteX1" fmla="*/ 0 w 5821681"/>
                <a:gd name="connsiteY1" fmla="*/ 3357405 h 4811707"/>
                <a:gd name="connsiteX2" fmla="*/ 290867 w 5821681"/>
                <a:gd name="connsiteY2" fmla="*/ 3066538 h 4811707"/>
                <a:gd name="connsiteX3" fmla="*/ 4714243 w 5821681"/>
                <a:gd name="connsiteY3" fmla="*/ 3066538 h 4811707"/>
                <a:gd name="connsiteX4" fmla="*/ 4714243 w 5821681"/>
                <a:gd name="connsiteY4" fmla="*/ 314115 h 4811707"/>
                <a:gd name="connsiteX5" fmla="*/ 5028356 w 5821681"/>
                <a:gd name="connsiteY5" fmla="*/ 0 h 4811707"/>
                <a:gd name="connsiteX6" fmla="*/ 5507567 w 5821681"/>
                <a:gd name="connsiteY6" fmla="*/ 0 h 4811707"/>
                <a:gd name="connsiteX7" fmla="*/ 5821680 w 5821681"/>
                <a:gd name="connsiteY7" fmla="*/ 314115 h 4811707"/>
                <a:gd name="connsiteX8" fmla="*/ 5821680 w 5821681"/>
                <a:gd name="connsiteY8" fmla="*/ 3357400 h 4811707"/>
                <a:gd name="connsiteX9" fmla="*/ 5821681 w 5821681"/>
                <a:gd name="connsiteY9" fmla="*/ 3357405 h 4811707"/>
                <a:gd name="connsiteX10" fmla="*/ 5821681 w 5821681"/>
                <a:gd name="connsiteY10" fmla="*/ 4520839 h 4811707"/>
                <a:gd name="connsiteX11" fmla="*/ 5530814 w 5821681"/>
                <a:gd name="connsiteY11" fmla="*/ 4811706 h 4811707"/>
                <a:gd name="connsiteX12" fmla="*/ 5507582 w 5821681"/>
                <a:gd name="connsiteY12" fmla="*/ 4811706 h 4811707"/>
                <a:gd name="connsiteX13" fmla="*/ 5507567 w 5821681"/>
                <a:gd name="connsiteY13" fmla="*/ 4811707 h 4811707"/>
                <a:gd name="connsiteX14" fmla="*/ 5028356 w 5821681"/>
                <a:gd name="connsiteY14" fmla="*/ 4811707 h 4811707"/>
                <a:gd name="connsiteX15" fmla="*/ 5028341 w 5821681"/>
                <a:gd name="connsiteY15" fmla="*/ 4811706 h 4811707"/>
                <a:gd name="connsiteX16" fmla="*/ 290867 w 5821681"/>
                <a:gd name="connsiteY16" fmla="*/ 4811706 h 4811707"/>
                <a:gd name="connsiteX17" fmla="*/ 0 w 5821681"/>
                <a:gd name="connsiteY17" fmla="*/ 4520839 h 481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1681" h="4811707">
                  <a:moveTo>
                    <a:pt x="0" y="4520839"/>
                  </a:moveTo>
                  <a:lnTo>
                    <a:pt x="0" y="3357405"/>
                  </a:lnTo>
                  <a:cubicBezTo>
                    <a:pt x="0" y="3196764"/>
                    <a:pt x="130226" y="3066538"/>
                    <a:pt x="290867" y="3066538"/>
                  </a:cubicBezTo>
                  <a:lnTo>
                    <a:pt x="4714243" y="3066538"/>
                  </a:lnTo>
                  <a:lnTo>
                    <a:pt x="4714243" y="314115"/>
                  </a:lnTo>
                  <a:cubicBezTo>
                    <a:pt x="4714243" y="140635"/>
                    <a:pt x="4854876" y="0"/>
                    <a:pt x="5028356" y="0"/>
                  </a:cubicBezTo>
                  <a:lnTo>
                    <a:pt x="5507567" y="0"/>
                  </a:lnTo>
                  <a:cubicBezTo>
                    <a:pt x="5681047" y="0"/>
                    <a:pt x="5821680" y="140635"/>
                    <a:pt x="5821680" y="314115"/>
                  </a:cubicBezTo>
                  <a:lnTo>
                    <a:pt x="5821680" y="3357400"/>
                  </a:lnTo>
                  <a:lnTo>
                    <a:pt x="5821681" y="3357405"/>
                  </a:lnTo>
                  <a:lnTo>
                    <a:pt x="5821681" y="4520839"/>
                  </a:lnTo>
                  <a:cubicBezTo>
                    <a:pt x="5821681" y="4681480"/>
                    <a:pt x="5691455" y="4811706"/>
                    <a:pt x="5530814" y="4811706"/>
                  </a:cubicBezTo>
                  <a:lnTo>
                    <a:pt x="5507582" y="4811706"/>
                  </a:lnTo>
                  <a:lnTo>
                    <a:pt x="5507567" y="4811707"/>
                  </a:lnTo>
                  <a:lnTo>
                    <a:pt x="5028356" y="4811707"/>
                  </a:lnTo>
                  <a:lnTo>
                    <a:pt x="5028341" y="4811706"/>
                  </a:lnTo>
                  <a:lnTo>
                    <a:pt x="290867" y="4811706"/>
                  </a:lnTo>
                  <a:cubicBezTo>
                    <a:pt x="130226" y="4811706"/>
                    <a:pt x="0" y="4681480"/>
                    <a:pt x="0" y="4520839"/>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6995999" y="5602147"/>
              <a:ext cx="4592732" cy="646331"/>
            </a:xfrm>
            <a:prstGeom prst="rect">
              <a:avLst/>
            </a:prstGeom>
            <a:noFill/>
          </p:spPr>
          <p:txBody>
            <a:bodyPr wrap="none" rtlCol="0">
              <a:spAutoFit/>
            </a:bodyPr>
            <a:lstStyle/>
            <a:p>
              <a:r>
                <a:rPr lang="en-US" i="1" dirty="0" smtClean="0">
                  <a:latin typeface="Segoe Light" panose="020B0302040504020203" pitchFamily="34" charset="0"/>
                </a:rPr>
                <a:t>Cisco predicts that annual internet traffic </a:t>
              </a:r>
              <a:br>
                <a:rPr lang="en-US" i="1" dirty="0" smtClean="0">
                  <a:latin typeface="Segoe Light" panose="020B0302040504020203" pitchFamily="34" charset="0"/>
                </a:rPr>
              </a:br>
              <a:r>
                <a:rPr lang="en-US" i="1" dirty="0" smtClean="0">
                  <a:latin typeface="Segoe Light" panose="020B0302040504020203" pitchFamily="34" charset="0"/>
                </a:rPr>
                <a:t>volume will hit 1.3 </a:t>
              </a:r>
              <a:r>
                <a:rPr lang="en-US" i="1" dirty="0" err="1" smtClean="0">
                  <a:latin typeface="Segoe Light" panose="020B0302040504020203" pitchFamily="34" charset="0"/>
                </a:rPr>
                <a:t>Zettabytes</a:t>
              </a:r>
              <a:r>
                <a:rPr lang="en-US" i="1" dirty="0" smtClean="0">
                  <a:latin typeface="Segoe Light" panose="020B0302040504020203" pitchFamily="34" charset="0"/>
                </a:rPr>
                <a:t> by 2016 </a:t>
              </a:r>
              <a:r>
                <a:rPr lang="en-US" dirty="0" smtClean="0">
                  <a:latin typeface="Segoe Light" panose="020B0302040504020203" pitchFamily="34" charset="0"/>
                </a:rPr>
                <a:t>(</a:t>
              </a:r>
              <a:r>
                <a:rPr lang="en-US" dirty="0" smtClean="0">
                  <a:latin typeface="Segoe Light" panose="020B0302040504020203" pitchFamily="34" charset="0"/>
                  <a:hlinkClick r:id="rId2"/>
                </a:rPr>
                <a:t>source</a:t>
              </a:r>
              <a:r>
                <a:rPr lang="en-US" dirty="0" smtClean="0">
                  <a:latin typeface="Segoe Light" panose="020B0302040504020203" pitchFamily="34" charset="0"/>
                </a:rPr>
                <a:t>)</a:t>
              </a:r>
              <a:endParaRPr lang="en-US" dirty="0">
                <a:latin typeface="Segoe Light" panose="020B0302040504020203" pitchFamily="34" charset="0"/>
              </a:endParaRPr>
            </a:p>
          </p:txBody>
        </p:sp>
      </p:grpSp>
    </p:spTree>
    <p:extLst>
      <p:ext uri="{BB962C8B-B14F-4D97-AF65-F5344CB8AC3E}">
        <p14:creationId xmlns:p14="http://schemas.microsoft.com/office/powerpoint/2010/main" val="104218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187" t="7655" b="20575"/>
          <a:stretch/>
        </p:blipFill>
        <p:spPr>
          <a:xfrm>
            <a:off x="-15240" y="1"/>
            <a:ext cx="12207240" cy="6857999"/>
          </a:xfrm>
          <a:prstGeom prst="rect">
            <a:avLst/>
          </a:prstGeom>
        </p:spPr>
      </p:pic>
      <p:sp>
        <p:nvSpPr>
          <p:cNvPr id="2" name="Title 1"/>
          <p:cNvSpPr>
            <a:spLocks noGrp="1"/>
          </p:cNvSpPr>
          <p:nvPr>
            <p:ph type="title"/>
          </p:nvPr>
        </p:nvSpPr>
        <p:spPr/>
        <p:txBody>
          <a:bodyPr/>
          <a:lstStyle/>
          <a:p>
            <a:r>
              <a:rPr lang="en-US" dirty="0" smtClean="0">
                <a:solidFill>
                  <a:schemeClr val="bg1"/>
                </a:solidFill>
              </a:rPr>
              <a:t>OUCH. THAT HURTS MY BRAIN</a:t>
            </a:r>
            <a:endParaRPr lang="en-US" dirty="0">
              <a:solidFill>
                <a:schemeClr val="bg1"/>
              </a:solidFill>
            </a:endParaRPr>
          </a:p>
        </p:txBody>
      </p:sp>
      <p:sp>
        <p:nvSpPr>
          <p:cNvPr id="4" name="TextBox 3"/>
          <p:cNvSpPr txBox="1"/>
          <p:nvPr/>
        </p:nvSpPr>
        <p:spPr>
          <a:xfrm>
            <a:off x="-15240" y="6550223"/>
            <a:ext cx="2969980" cy="307777"/>
          </a:xfrm>
          <a:prstGeom prst="rect">
            <a:avLst/>
          </a:prstGeom>
          <a:noFill/>
        </p:spPr>
        <p:txBody>
          <a:bodyPr wrap="none" rtlCol="0">
            <a:spAutoFit/>
          </a:bodyPr>
          <a:lstStyle/>
          <a:p>
            <a:r>
              <a:rPr lang="en-US" sz="1400" dirty="0" smtClean="0"/>
              <a:t>Image courtesy </a:t>
            </a:r>
            <a:r>
              <a:rPr lang="en-US" sz="1400" dirty="0"/>
              <a:t>of </a:t>
            </a:r>
            <a:r>
              <a:rPr lang="en-US" sz="1400" dirty="0">
                <a:hlinkClick r:id="rId3"/>
              </a:rPr>
              <a:t>Jack Germsheid</a:t>
            </a:r>
            <a:endParaRPr lang="en-US" sz="1400" dirty="0"/>
          </a:p>
        </p:txBody>
      </p:sp>
    </p:spTree>
    <p:extLst>
      <p:ext uri="{BB962C8B-B14F-4D97-AF65-F5344CB8AC3E}">
        <p14:creationId xmlns:p14="http://schemas.microsoft.com/office/powerpoint/2010/main" val="25816010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computing</a:t>
            </a:r>
            <a:endParaRPr lang="en-US" dirty="0"/>
          </a:p>
        </p:txBody>
      </p:sp>
      <p:pic>
        <p:nvPicPr>
          <p:cNvPr id="5" name="Picture 4"/>
          <p:cNvPicPr>
            <a:picLocks noChangeAspect="1"/>
          </p:cNvPicPr>
          <p:nvPr/>
        </p:nvPicPr>
        <p:blipFill>
          <a:blip r:embed="rId2"/>
          <a:stretch>
            <a:fillRect/>
          </a:stretch>
        </p:blipFill>
        <p:spPr>
          <a:xfrm>
            <a:off x="10356874" y="0"/>
            <a:ext cx="1835126" cy="6883877"/>
          </a:xfrm>
          <a:prstGeom prst="rect">
            <a:avLst/>
          </a:prstGeom>
        </p:spPr>
      </p:pic>
      <p:grpSp>
        <p:nvGrpSpPr>
          <p:cNvPr id="56" name="Compute Services"/>
          <p:cNvGrpSpPr/>
          <p:nvPr/>
        </p:nvGrpSpPr>
        <p:grpSpPr>
          <a:xfrm>
            <a:off x="822960" y="1561147"/>
            <a:ext cx="2340431" cy="2340431"/>
            <a:chOff x="968829" y="1675448"/>
            <a:chExt cx="1371600" cy="1371600"/>
          </a:xfrm>
        </p:grpSpPr>
        <p:sp>
          <p:nvSpPr>
            <p:cNvPr id="8" name="Green Square Tile"/>
            <p:cNvSpPr>
              <a:spLocks noChangeAspect="1"/>
            </p:cNvSpPr>
            <p:nvPr/>
          </p:nvSpPr>
          <p:spPr>
            <a:xfrm>
              <a:off x="968829" y="1675448"/>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400" dirty="0" smtClean="0"/>
                <a:t>Compute Services</a:t>
              </a:r>
              <a:endParaRPr lang="en-US" sz="2400" dirty="0"/>
            </a:p>
          </p:txBody>
        </p:sp>
        <p:sp>
          <p:nvSpPr>
            <p:cNvPr id="27" name="Freeform 26"/>
            <p:cNvSpPr/>
            <p:nvPr/>
          </p:nvSpPr>
          <p:spPr>
            <a:xfrm>
              <a:off x="1343295" y="1862414"/>
              <a:ext cx="622664" cy="578496"/>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55" name="Application Services"/>
          <p:cNvGrpSpPr/>
          <p:nvPr/>
        </p:nvGrpSpPr>
        <p:grpSpPr>
          <a:xfrm>
            <a:off x="822960" y="4182842"/>
            <a:ext cx="2340431" cy="2340431"/>
            <a:chOff x="968829" y="3441938"/>
            <a:chExt cx="1371600" cy="1371600"/>
          </a:xfrm>
        </p:grpSpPr>
        <p:sp>
          <p:nvSpPr>
            <p:cNvPr id="6" name="Pink Square Tile"/>
            <p:cNvSpPr>
              <a:spLocks noChangeAspect="1"/>
            </p:cNvSpPr>
            <p:nvPr/>
          </p:nvSpPr>
          <p:spPr>
            <a:xfrm>
              <a:off x="968829" y="3441938"/>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400" dirty="0" smtClean="0"/>
                <a:t>Application Services</a:t>
              </a:r>
              <a:endParaRPr lang="en-US" sz="2400" dirty="0"/>
            </a:p>
          </p:txBody>
        </p:sp>
        <p:sp>
          <p:nvSpPr>
            <p:cNvPr id="52" name="Freeform 51"/>
            <p:cNvSpPr/>
            <p:nvPr/>
          </p:nvSpPr>
          <p:spPr>
            <a:xfrm>
              <a:off x="1244531" y="3592514"/>
              <a:ext cx="820192" cy="687148"/>
            </a:xfrm>
            <a:custGeom>
              <a:avLst/>
              <a:gdLst>
                <a:gd name="connsiteX0" fmla="*/ 444474 w 1138077"/>
                <a:gd name="connsiteY0" fmla="*/ 485528 h 953468"/>
                <a:gd name="connsiteX1" fmla="*/ 472979 w 1138077"/>
                <a:gd name="connsiteY1" fmla="*/ 487315 h 953468"/>
                <a:gd name="connsiteX2" fmla="*/ 523837 w 1138077"/>
                <a:gd name="connsiteY2" fmla="*/ 575404 h 953468"/>
                <a:gd name="connsiteX3" fmla="*/ 435748 w 1138077"/>
                <a:gd name="connsiteY3" fmla="*/ 626262 h 953468"/>
                <a:gd name="connsiteX4" fmla="*/ 384890 w 1138077"/>
                <a:gd name="connsiteY4" fmla="*/ 538173 h 953468"/>
                <a:gd name="connsiteX5" fmla="*/ 444474 w 1138077"/>
                <a:gd name="connsiteY5" fmla="*/ 485528 h 953468"/>
                <a:gd name="connsiteX6" fmla="*/ 427497 w 1138077"/>
                <a:gd name="connsiteY6" fmla="*/ 404407 h 953468"/>
                <a:gd name="connsiteX7" fmla="*/ 420675 w 1138077"/>
                <a:gd name="connsiteY7" fmla="*/ 446007 h 953468"/>
                <a:gd name="connsiteX8" fmla="*/ 422200 w 1138077"/>
                <a:gd name="connsiteY8" fmla="*/ 446007 h 953468"/>
                <a:gd name="connsiteX9" fmla="*/ 397585 w 1138077"/>
                <a:gd name="connsiteY9" fmla="*/ 456046 h 953468"/>
                <a:gd name="connsiteX10" fmla="*/ 363643 w 1138077"/>
                <a:gd name="connsiteY10" fmla="*/ 431668 h 953468"/>
                <a:gd name="connsiteX11" fmla="*/ 329693 w 1138077"/>
                <a:gd name="connsiteY11" fmla="*/ 465618 h 953468"/>
                <a:gd name="connsiteX12" fmla="*/ 354160 w 1138077"/>
                <a:gd name="connsiteY12" fmla="*/ 499685 h 953468"/>
                <a:gd name="connsiteX13" fmla="*/ 342558 w 1138077"/>
                <a:gd name="connsiteY13" fmla="*/ 526831 h 953468"/>
                <a:gd name="connsiteX14" fmla="*/ 342329 w 1138077"/>
                <a:gd name="connsiteY14" fmla="*/ 527894 h 953468"/>
                <a:gd name="connsiteX15" fmla="*/ 342330 w 1138077"/>
                <a:gd name="connsiteY15" fmla="*/ 525047 h 953468"/>
                <a:gd name="connsiteX16" fmla="*/ 300730 w 1138077"/>
                <a:gd name="connsiteY16" fmla="*/ 531869 h 953468"/>
                <a:gd name="connsiteX17" fmla="*/ 300730 w 1138077"/>
                <a:gd name="connsiteY17" fmla="*/ 579882 h 953468"/>
                <a:gd name="connsiteX18" fmla="*/ 342330 w 1138077"/>
                <a:gd name="connsiteY18" fmla="*/ 586705 h 953468"/>
                <a:gd name="connsiteX19" fmla="*/ 342329 w 1138077"/>
                <a:gd name="connsiteY19" fmla="*/ 583735 h 953468"/>
                <a:gd name="connsiteX20" fmla="*/ 354002 w 1138077"/>
                <a:gd name="connsiteY20" fmla="*/ 614402 h 953468"/>
                <a:gd name="connsiteX21" fmla="*/ 329795 w 1138077"/>
                <a:gd name="connsiteY21" fmla="*/ 648106 h 953468"/>
                <a:gd name="connsiteX22" fmla="*/ 363746 w 1138077"/>
                <a:gd name="connsiteY22" fmla="*/ 682056 h 953468"/>
                <a:gd name="connsiteX23" fmla="*/ 397985 w 1138077"/>
                <a:gd name="connsiteY23" fmla="*/ 657465 h 953468"/>
                <a:gd name="connsiteX24" fmla="*/ 397941 w 1138077"/>
                <a:gd name="connsiteY24" fmla="*/ 657420 h 953468"/>
                <a:gd name="connsiteX25" fmla="*/ 423510 w 1138077"/>
                <a:gd name="connsiteY25" fmla="*/ 668305 h 953468"/>
                <a:gd name="connsiteX26" fmla="*/ 430188 w 1138077"/>
                <a:gd name="connsiteY26" fmla="*/ 709023 h 953468"/>
                <a:gd name="connsiteX27" fmla="*/ 478201 w 1138077"/>
                <a:gd name="connsiteY27" fmla="*/ 709023 h 953468"/>
                <a:gd name="connsiteX28" fmla="*/ 484937 w 1138077"/>
                <a:gd name="connsiteY28" fmla="*/ 667952 h 953468"/>
                <a:gd name="connsiteX29" fmla="*/ 511043 w 1138077"/>
                <a:gd name="connsiteY29" fmla="*/ 657576 h 953468"/>
                <a:gd name="connsiteX30" fmla="*/ 544050 w 1138077"/>
                <a:gd name="connsiteY30" fmla="*/ 681282 h 953468"/>
                <a:gd name="connsiteX31" fmla="*/ 578000 w 1138077"/>
                <a:gd name="connsiteY31" fmla="*/ 647332 h 953468"/>
                <a:gd name="connsiteX32" fmla="*/ 554294 w 1138077"/>
                <a:gd name="connsiteY32" fmla="*/ 614325 h 953468"/>
                <a:gd name="connsiteX33" fmla="*/ 565687 w 1138077"/>
                <a:gd name="connsiteY33" fmla="*/ 588239 h 953468"/>
                <a:gd name="connsiteX34" fmla="*/ 607111 w 1138077"/>
                <a:gd name="connsiteY34" fmla="*/ 581446 h 953468"/>
                <a:gd name="connsiteX35" fmla="*/ 607111 w 1138077"/>
                <a:gd name="connsiteY35" fmla="*/ 533433 h 953468"/>
                <a:gd name="connsiteX36" fmla="*/ 565627 w 1138077"/>
                <a:gd name="connsiteY36" fmla="*/ 526630 h 953468"/>
                <a:gd name="connsiteX37" fmla="*/ 554970 w 1138077"/>
                <a:gd name="connsiteY37" fmla="*/ 499712 h 953468"/>
                <a:gd name="connsiteX38" fmla="*/ 578901 w 1138077"/>
                <a:gd name="connsiteY38" fmla="*/ 466392 h 953468"/>
                <a:gd name="connsiteX39" fmla="*/ 544951 w 1138077"/>
                <a:gd name="connsiteY39" fmla="*/ 432442 h 953468"/>
                <a:gd name="connsiteX40" fmla="*/ 511396 w 1138077"/>
                <a:gd name="connsiteY40" fmla="*/ 456541 h 953468"/>
                <a:gd name="connsiteX41" fmla="*/ 484322 w 1138077"/>
                <a:gd name="connsiteY41" fmla="*/ 444983 h 953468"/>
                <a:gd name="connsiteX42" fmla="*/ 482086 w 1138077"/>
                <a:gd name="connsiteY42" fmla="*/ 444504 h 953468"/>
                <a:gd name="connsiteX43" fmla="*/ 475510 w 1138077"/>
                <a:gd name="connsiteY43" fmla="*/ 404408 h 953468"/>
                <a:gd name="connsiteX44" fmla="*/ 728445 w 1138077"/>
                <a:gd name="connsiteY44" fmla="*/ 307729 h 953468"/>
                <a:gd name="connsiteX45" fmla="*/ 756950 w 1138077"/>
                <a:gd name="connsiteY45" fmla="*/ 309516 h 953468"/>
                <a:gd name="connsiteX46" fmla="*/ 807808 w 1138077"/>
                <a:gd name="connsiteY46" fmla="*/ 397605 h 953468"/>
                <a:gd name="connsiteX47" fmla="*/ 719719 w 1138077"/>
                <a:gd name="connsiteY47" fmla="*/ 448463 h 953468"/>
                <a:gd name="connsiteX48" fmla="*/ 668861 w 1138077"/>
                <a:gd name="connsiteY48" fmla="*/ 360374 h 953468"/>
                <a:gd name="connsiteX49" fmla="*/ 728445 w 1138077"/>
                <a:gd name="connsiteY49" fmla="*/ 307729 h 953468"/>
                <a:gd name="connsiteX50" fmla="*/ 711468 w 1138077"/>
                <a:gd name="connsiteY50" fmla="*/ 226608 h 953468"/>
                <a:gd name="connsiteX51" fmla="*/ 704646 w 1138077"/>
                <a:gd name="connsiteY51" fmla="*/ 268208 h 953468"/>
                <a:gd name="connsiteX52" fmla="*/ 706171 w 1138077"/>
                <a:gd name="connsiteY52" fmla="*/ 268208 h 953468"/>
                <a:gd name="connsiteX53" fmla="*/ 681556 w 1138077"/>
                <a:gd name="connsiteY53" fmla="*/ 278247 h 953468"/>
                <a:gd name="connsiteX54" fmla="*/ 647614 w 1138077"/>
                <a:gd name="connsiteY54" fmla="*/ 253869 h 953468"/>
                <a:gd name="connsiteX55" fmla="*/ 613664 w 1138077"/>
                <a:gd name="connsiteY55" fmla="*/ 287819 h 953468"/>
                <a:gd name="connsiteX56" fmla="*/ 638131 w 1138077"/>
                <a:gd name="connsiteY56" fmla="*/ 321886 h 953468"/>
                <a:gd name="connsiteX57" fmla="*/ 626529 w 1138077"/>
                <a:gd name="connsiteY57" fmla="*/ 349032 h 953468"/>
                <a:gd name="connsiteX58" fmla="*/ 626300 w 1138077"/>
                <a:gd name="connsiteY58" fmla="*/ 350095 h 953468"/>
                <a:gd name="connsiteX59" fmla="*/ 626301 w 1138077"/>
                <a:gd name="connsiteY59" fmla="*/ 347248 h 953468"/>
                <a:gd name="connsiteX60" fmla="*/ 584701 w 1138077"/>
                <a:gd name="connsiteY60" fmla="*/ 354070 h 953468"/>
                <a:gd name="connsiteX61" fmla="*/ 584701 w 1138077"/>
                <a:gd name="connsiteY61" fmla="*/ 402083 h 953468"/>
                <a:gd name="connsiteX62" fmla="*/ 626301 w 1138077"/>
                <a:gd name="connsiteY62" fmla="*/ 408906 h 953468"/>
                <a:gd name="connsiteX63" fmla="*/ 626300 w 1138077"/>
                <a:gd name="connsiteY63" fmla="*/ 405936 h 953468"/>
                <a:gd name="connsiteX64" fmla="*/ 637973 w 1138077"/>
                <a:gd name="connsiteY64" fmla="*/ 436603 h 953468"/>
                <a:gd name="connsiteX65" fmla="*/ 613766 w 1138077"/>
                <a:gd name="connsiteY65" fmla="*/ 470307 h 953468"/>
                <a:gd name="connsiteX66" fmla="*/ 647717 w 1138077"/>
                <a:gd name="connsiteY66" fmla="*/ 504257 h 953468"/>
                <a:gd name="connsiteX67" fmla="*/ 681956 w 1138077"/>
                <a:gd name="connsiteY67" fmla="*/ 479666 h 953468"/>
                <a:gd name="connsiteX68" fmla="*/ 681912 w 1138077"/>
                <a:gd name="connsiteY68" fmla="*/ 479621 h 953468"/>
                <a:gd name="connsiteX69" fmla="*/ 707481 w 1138077"/>
                <a:gd name="connsiteY69" fmla="*/ 490506 h 953468"/>
                <a:gd name="connsiteX70" fmla="*/ 714159 w 1138077"/>
                <a:gd name="connsiteY70" fmla="*/ 531224 h 953468"/>
                <a:gd name="connsiteX71" fmla="*/ 762172 w 1138077"/>
                <a:gd name="connsiteY71" fmla="*/ 531224 h 953468"/>
                <a:gd name="connsiteX72" fmla="*/ 768908 w 1138077"/>
                <a:gd name="connsiteY72" fmla="*/ 490153 h 953468"/>
                <a:gd name="connsiteX73" fmla="*/ 795014 w 1138077"/>
                <a:gd name="connsiteY73" fmla="*/ 479777 h 953468"/>
                <a:gd name="connsiteX74" fmla="*/ 828021 w 1138077"/>
                <a:gd name="connsiteY74" fmla="*/ 503483 h 953468"/>
                <a:gd name="connsiteX75" fmla="*/ 861971 w 1138077"/>
                <a:gd name="connsiteY75" fmla="*/ 469533 h 953468"/>
                <a:gd name="connsiteX76" fmla="*/ 838265 w 1138077"/>
                <a:gd name="connsiteY76" fmla="*/ 436526 h 953468"/>
                <a:gd name="connsiteX77" fmla="*/ 849658 w 1138077"/>
                <a:gd name="connsiteY77" fmla="*/ 410440 h 953468"/>
                <a:gd name="connsiteX78" fmla="*/ 891082 w 1138077"/>
                <a:gd name="connsiteY78" fmla="*/ 403647 h 953468"/>
                <a:gd name="connsiteX79" fmla="*/ 891082 w 1138077"/>
                <a:gd name="connsiteY79" fmla="*/ 355634 h 953468"/>
                <a:gd name="connsiteX80" fmla="*/ 849598 w 1138077"/>
                <a:gd name="connsiteY80" fmla="*/ 348831 h 953468"/>
                <a:gd name="connsiteX81" fmla="*/ 838941 w 1138077"/>
                <a:gd name="connsiteY81" fmla="*/ 321913 h 953468"/>
                <a:gd name="connsiteX82" fmla="*/ 862872 w 1138077"/>
                <a:gd name="connsiteY82" fmla="*/ 288593 h 953468"/>
                <a:gd name="connsiteX83" fmla="*/ 828922 w 1138077"/>
                <a:gd name="connsiteY83" fmla="*/ 254643 h 953468"/>
                <a:gd name="connsiteX84" fmla="*/ 795367 w 1138077"/>
                <a:gd name="connsiteY84" fmla="*/ 278742 h 953468"/>
                <a:gd name="connsiteX85" fmla="*/ 768293 w 1138077"/>
                <a:gd name="connsiteY85" fmla="*/ 267184 h 953468"/>
                <a:gd name="connsiteX86" fmla="*/ 766057 w 1138077"/>
                <a:gd name="connsiteY86" fmla="*/ 266705 h 953468"/>
                <a:gd name="connsiteX87" fmla="*/ 759481 w 1138077"/>
                <a:gd name="connsiteY87" fmla="*/ 226609 h 953468"/>
                <a:gd name="connsiteX88" fmla="*/ 733589 w 1138077"/>
                <a:gd name="connsiteY88" fmla="*/ 0 h 953468"/>
                <a:gd name="connsiteX89" fmla="*/ 1002829 w 1138077"/>
                <a:gd name="connsiteY89" fmla="*/ 269240 h 953468"/>
                <a:gd name="connsiteX90" fmla="*/ 992195 w 1138077"/>
                <a:gd name="connsiteY90" fmla="*/ 339582 h 953468"/>
                <a:gd name="connsiteX91" fmla="*/ 1009998 w 1138077"/>
                <a:gd name="connsiteY91" fmla="*/ 345108 h 953468"/>
                <a:gd name="connsiteX92" fmla="*/ 1138077 w 1138077"/>
                <a:gd name="connsiteY92" fmla="*/ 538335 h 953468"/>
                <a:gd name="connsiteX93" fmla="*/ 928370 w 1138077"/>
                <a:gd name="connsiteY93" fmla="*/ 748042 h 953468"/>
                <a:gd name="connsiteX94" fmla="*/ 896293 w 1138077"/>
                <a:gd name="connsiteY94" fmla="*/ 744809 h 953468"/>
                <a:gd name="connsiteX95" fmla="*/ 887006 w 1138077"/>
                <a:gd name="connsiteY95" fmla="*/ 790809 h 953468"/>
                <a:gd name="connsiteX96" fmla="*/ 740803 w 1138077"/>
                <a:gd name="connsiteY96" fmla="*/ 887718 h 953468"/>
                <a:gd name="connsiteX97" fmla="*/ 652088 w 1138077"/>
                <a:gd name="connsiteY97" fmla="*/ 860620 h 953468"/>
                <a:gd name="connsiteX98" fmla="*/ 634400 w 1138077"/>
                <a:gd name="connsiteY98" fmla="*/ 844547 h 953468"/>
                <a:gd name="connsiteX99" fmla="*/ 602094 w 1138077"/>
                <a:gd name="connsiteY99" fmla="*/ 892465 h 953468"/>
                <a:gd name="connsiteX100" fmla="*/ 454817 w 1138077"/>
                <a:gd name="connsiteY100" fmla="*/ 953468 h 953468"/>
                <a:gd name="connsiteX101" fmla="*/ 246537 w 1138077"/>
                <a:gd name="connsiteY101" fmla="*/ 745188 h 953468"/>
                <a:gd name="connsiteX102" fmla="*/ 247332 w 1138077"/>
                <a:gd name="connsiteY102" fmla="*/ 741252 h 953468"/>
                <a:gd name="connsiteX103" fmla="*/ 208280 w 1138077"/>
                <a:gd name="connsiteY103" fmla="*/ 745188 h 953468"/>
                <a:gd name="connsiteX104" fmla="*/ 0 w 1138077"/>
                <a:gd name="connsiteY104" fmla="*/ 536908 h 953468"/>
                <a:gd name="connsiteX105" fmla="*/ 166304 w 1138077"/>
                <a:gd name="connsiteY105" fmla="*/ 332860 h 953468"/>
                <a:gd name="connsiteX106" fmla="*/ 168308 w 1138077"/>
                <a:gd name="connsiteY106" fmla="*/ 332658 h 953468"/>
                <a:gd name="connsiteX107" fmla="*/ 155097 w 1138077"/>
                <a:gd name="connsiteY107" fmla="*/ 267222 h 953468"/>
                <a:gd name="connsiteX108" fmla="*/ 330357 w 1138077"/>
                <a:gd name="connsiteY108" fmla="*/ 91962 h 953468"/>
                <a:gd name="connsiteX109" fmla="*/ 454285 w 1138077"/>
                <a:gd name="connsiteY109" fmla="*/ 143294 h 953468"/>
                <a:gd name="connsiteX110" fmla="*/ 481889 w 1138077"/>
                <a:gd name="connsiteY110" fmla="*/ 184237 h 953468"/>
                <a:gd name="connsiteX111" fmla="*/ 503328 w 1138077"/>
                <a:gd name="connsiteY111" fmla="*/ 129629 h 953468"/>
                <a:gd name="connsiteX112" fmla="*/ 733589 w 1138077"/>
                <a:gd name="connsiteY112" fmla="*/ 0 h 9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38077" h="953468">
                  <a:moveTo>
                    <a:pt x="444474" y="485528"/>
                  </a:moveTo>
                  <a:cubicBezTo>
                    <a:pt x="453727" y="484240"/>
                    <a:pt x="463387" y="484744"/>
                    <a:pt x="472979" y="487315"/>
                  </a:cubicBezTo>
                  <a:cubicBezTo>
                    <a:pt x="511348" y="497596"/>
                    <a:pt x="534118" y="537035"/>
                    <a:pt x="523837" y="575404"/>
                  </a:cubicBezTo>
                  <a:cubicBezTo>
                    <a:pt x="513556" y="613773"/>
                    <a:pt x="474117" y="636544"/>
                    <a:pt x="435748" y="626262"/>
                  </a:cubicBezTo>
                  <a:cubicBezTo>
                    <a:pt x="397379" y="615981"/>
                    <a:pt x="374609" y="576542"/>
                    <a:pt x="384890" y="538173"/>
                  </a:cubicBezTo>
                  <a:cubicBezTo>
                    <a:pt x="392601" y="509396"/>
                    <a:pt x="416713" y="489394"/>
                    <a:pt x="444474" y="485528"/>
                  </a:cubicBezTo>
                  <a:close/>
                  <a:moveTo>
                    <a:pt x="427497" y="404407"/>
                  </a:moveTo>
                  <a:lnTo>
                    <a:pt x="420675" y="446007"/>
                  </a:lnTo>
                  <a:lnTo>
                    <a:pt x="422200" y="446007"/>
                  </a:lnTo>
                  <a:cubicBezTo>
                    <a:pt x="413509" y="448112"/>
                    <a:pt x="405270" y="451589"/>
                    <a:pt x="397585" y="456046"/>
                  </a:cubicBezTo>
                  <a:lnTo>
                    <a:pt x="363643" y="431668"/>
                  </a:lnTo>
                  <a:lnTo>
                    <a:pt x="329693" y="465618"/>
                  </a:lnTo>
                  <a:lnTo>
                    <a:pt x="354160" y="499685"/>
                  </a:lnTo>
                  <a:cubicBezTo>
                    <a:pt x="348984" y="507881"/>
                    <a:pt x="345181" y="517040"/>
                    <a:pt x="342558" y="526831"/>
                  </a:cubicBezTo>
                  <a:cubicBezTo>
                    <a:pt x="342464" y="527181"/>
                    <a:pt x="342372" y="527531"/>
                    <a:pt x="342329" y="527894"/>
                  </a:cubicBezTo>
                  <a:lnTo>
                    <a:pt x="342330" y="525047"/>
                  </a:lnTo>
                  <a:lnTo>
                    <a:pt x="300730" y="531869"/>
                  </a:lnTo>
                  <a:lnTo>
                    <a:pt x="300730" y="579882"/>
                  </a:lnTo>
                  <a:lnTo>
                    <a:pt x="342330" y="586705"/>
                  </a:lnTo>
                  <a:lnTo>
                    <a:pt x="342329" y="583735"/>
                  </a:lnTo>
                  <a:cubicBezTo>
                    <a:pt x="344398" y="594613"/>
                    <a:pt x="348516" y="604901"/>
                    <a:pt x="354002" y="614402"/>
                  </a:cubicBezTo>
                  <a:lnTo>
                    <a:pt x="329795" y="648106"/>
                  </a:lnTo>
                  <a:lnTo>
                    <a:pt x="363746" y="682056"/>
                  </a:lnTo>
                  <a:lnTo>
                    <a:pt x="397985" y="657465"/>
                  </a:lnTo>
                  <a:lnTo>
                    <a:pt x="397941" y="657420"/>
                  </a:lnTo>
                  <a:cubicBezTo>
                    <a:pt x="405703" y="662231"/>
                    <a:pt x="414320" y="665809"/>
                    <a:pt x="423510" y="668305"/>
                  </a:cubicBezTo>
                  <a:lnTo>
                    <a:pt x="430188" y="709023"/>
                  </a:lnTo>
                  <a:lnTo>
                    <a:pt x="478201" y="709023"/>
                  </a:lnTo>
                  <a:lnTo>
                    <a:pt x="484937" y="667952"/>
                  </a:lnTo>
                  <a:cubicBezTo>
                    <a:pt x="494172" y="665898"/>
                    <a:pt x="502916" y="662283"/>
                    <a:pt x="511043" y="657576"/>
                  </a:cubicBezTo>
                  <a:lnTo>
                    <a:pt x="544050" y="681282"/>
                  </a:lnTo>
                  <a:lnTo>
                    <a:pt x="578000" y="647332"/>
                  </a:lnTo>
                  <a:lnTo>
                    <a:pt x="554294" y="614325"/>
                  </a:lnTo>
                  <a:cubicBezTo>
                    <a:pt x="559360" y="606453"/>
                    <a:pt x="563102" y="597653"/>
                    <a:pt x="565687" y="588239"/>
                  </a:cubicBezTo>
                  <a:lnTo>
                    <a:pt x="607111" y="581446"/>
                  </a:lnTo>
                  <a:lnTo>
                    <a:pt x="607111" y="533433"/>
                  </a:lnTo>
                  <a:lnTo>
                    <a:pt x="565627" y="526630"/>
                  </a:lnTo>
                  <a:cubicBezTo>
                    <a:pt x="563543" y="517103"/>
                    <a:pt x="559815" y="508089"/>
                    <a:pt x="554970" y="499712"/>
                  </a:cubicBezTo>
                  <a:lnTo>
                    <a:pt x="578901" y="466392"/>
                  </a:lnTo>
                  <a:lnTo>
                    <a:pt x="544951" y="432442"/>
                  </a:lnTo>
                  <a:lnTo>
                    <a:pt x="511396" y="456541"/>
                  </a:lnTo>
                  <a:cubicBezTo>
                    <a:pt x="503218" y="451387"/>
                    <a:pt x="494084" y="447599"/>
                    <a:pt x="484322" y="444983"/>
                  </a:cubicBezTo>
                  <a:cubicBezTo>
                    <a:pt x="483584" y="444785"/>
                    <a:pt x="482847" y="444595"/>
                    <a:pt x="482086" y="444504"/>
                  </a:cubicBezTo>
                  <a:lnTo>
                    <a:pt x="475510" y="404408"/>
                  </a:lnTo>
                  <a:close/>
                  <a:moveTo>
                    <a:pt x="728445" y="307729"/>
                  </a:moveTo>
                  <a:cubicBezTo>
                    <a:pt x="737698" y="306441"/>
                    <a:pt x="747357" y="306946"/>
                    <a:pt x="756950" y="309516"/>
                  </a:cubicBezTo>
                  <a:cubicBezTo>
                    <a:pt x="795319" y="319797"/>
                    <a:pt x="818089" y="359236"/>
                    <a:pt x="807808" y="397605"/>
                  </a:cubicBezTo>
                  <a:cubicBezTo>
                    <a:pt x="797527" y="435974"/>
                    <a:pt x="758088" y="458745"/>
                    <a:pt x="719719" y="448463"/>
                  </a:cubicBezTo>
                  <a:cubicBezTo>
                    <a:pt x="681350" y="438182"/>
                    <a:pt x="658580" y="398743"/>
                    <a:pt x="668861" y="360374"/>
                  </a:cubicBezTo>
                  <a:cubicBezTo>
                    <a:pt x="676571" y="331597"/>
                    <a:pt x="700684" y="311595"/>
                    <a:pt x="728445" y="307729"/>
                  </a:cubicBezTo>
                  <a:close/>
                  <a:moveTo>
                    <a:pt x="711468" y="226608"/>
                  </a:moveTo>
                  <a:lnTo>
                    <a:pt x="704646" y="268208"/>
                  </a:lnTo>
                  <a:lnTo>
                    <a:pt x="706171" y="268208"/>
                  </a:lnTo>
                  <a:cubicBezTo>
                    <a:pt x="697480" y="270313"/>
                    <a:pt x="689241" y="273790"/>
                    <a:pt x="681556" y="278247"/>
                  </a:cubicBezTo>
                  <a:lnTo>
                    <a:pt x="647614" y="253869"/>
                  </a:lnTo>
                  <a:lnTo>
                    <a:pt x="613664" y="287819"/>
                  </a:lnTo>
                  <a:lnTo>
                    <a:pt x="638131" y="321886"/>
                  </a:lnTo>
                  <a:cubicBezTo>
                    <a:pt x="632955" y="330082"/>
                    <a:pt x="629152" y="339241"/>
                    <a:pt x="626529" y="349032"/>
                  </a:cubicBezTo>
                  <a:cubicBezTo>
                    <a:pt x="626435" y="349382"/>
                    <a:pt x="626343" y="349732"/>
                    <a:pt x="626300" y="350095"/>
                  </a:cubicBezTo>
                  <a:lnTo>
                    <a:pt x="626301" y="347248"/>
                  </a:lnTo>
                  <a:lnTo>
                    <a:pt x="584701" y="354070"/>
                  </a:lnTo>
                  <a:lnTo>
                    <a:pt x="584701" y="402083"/>
                  </a:lnTo>
                  <a:lnTo>
                    <a:pt x="626301" y="408906"/>
                  </a:lnTo>
                  <a:lnTo>
                    <a:pt x="626300" y="405936"/>
                  </a:lnTo>
                  <a:cubicBezTo>
                    <a:pt x="628369" y="416814"/>
                    <a:pt x="632487" y="427102"/>
                    <a:pt x="637973" y="436603"/>
                  </a:cubicBezTo>
                  <a:lnTo>
                    <a:pt x="613766" y="470307"/>
                  </a:lnTo>
                  <a:lnTo>
                    <a:pt x="647717" y="504257"/>
                  </a:lnTo>
                  <a:lnTo>
                    <a:pt x="681956" y="479666"/>
                  </a:lnTo>
                  <a:lnTo>
                    <a:pt x="681912" y="479621"/>
                  </a:lnTo>
                  <a:cubicBezTo>
                    <a:pt x="689674" y="484432"/>
                    <a:pt x="698291" y="488010"/>
                    <a:pt x="707481" y="490506"/>
                  </a:cubicBezTo>
                  <a:lnTo>
                    <a:pt x="714159" y="531224"/>
                  </a:lnTo>
                  <a:lnTo>
                    <a:pt x="762172" y="531224"/>
                  </a:lnTo>
                  <a:lnTo>
                    <a:pt x="768908" y="490153"/>
                  </a:lnTo>
                  <a:cubicBezTo>
                    <a:pt x="778143" y="488099"/>
                    <a:pt x="786887" y="484484"/>
                    <a:pt x="795014" y="479777"/>
                  </a:cubicBezTo>
                  <a:lnTo>
                    <a:pt x="828021" y="503483"/>
                  </a:lnTo>
                  <a:lnTo>
                    <a:pt x="861971" y="469533"/>
                  </a:lnTo>
                  <a:lnTo>
                    <a:pt x="838265" y="436526"/>
                  </a:lnTo>
                  <a:cubicBezTo>
                    <a:pt x="843331" y="428654"/>
                    <a:pt x="847073" y="419854"/>
                    <a:pt x="849658" y="410440"/>
                  </a:cubicBezTo>
                  <a:lnTo>
                    <a:pt x="891082" y="403647"/>
                  </a:lnTo>
                  <a:lnTo>
                    <a:pt x="891082" y="355634"/>
                  </a:lnTo>
                  <a:lnTo>
                    <a:pt x="849598" y="348831"/>
                  </a:lnTo>
                  <a:cubicBezTo>
                    <a:pt x="847514" y="339304"/>
                    <a:pt x="843786" y="330290"/>
                    <a:pt x="838941" y="321913"/>
                  </a:cubicBezTo>
                  <a:lnTo>
                    <a:pt x="862872" y="288593"/>
                  </a:lnTo>
                  <a:lnTo>
                    <a:pt x="828922" y="254643"/>
                  </a:lnTo>
                  <a:lnTo>
                    <a:pt x="795367" y="278742"/>
                  </a:lnTo>
                  <a:cubicBezTo>
                    <a:pt x="787189" y="273588"/>
                    <a:pt x="778055" y="269800"/>
                    <a:pt x="768293" y="267184"/>
                  </a:cubicBezTo>
                  <a:cubicBezTo>
                    <a:pt x="767555" y="266986"/>
                    <a:pt x="766818" y="266796"/>
                    <a:pt x="766057" y="266705"/>
                  </a:cubicBezTo>
                  <a:lnTo>
                    <a:pt x="759481" y="226609"/>
                  </a:lnTo>
                  <a:close/>
                  <a:moveTo>
                    <a:pt x="733589" y="0"/>
                  </a:moveTo>
                  <a:cubicBezTo>
                    <a:pt x="882286" y="0"/>
                    <a:pt x="1002829" y="120543"/>
                    <a:pt x="1002829" y="269240"/>
                  </a:cubicBezTo>
                  <a:lnTo>
                    <a:pt x="992195" y="339582"/>
                  </a:lnTo>
                  <a:lnTo>
                    <a:pt x="1009998" y="345108"/>
                  </a:lnTo>
                  <a:cubicBezTo>
                    <a:pt x="1085265" y="376943"/>
                    <a:pt x="1138077" y="451472"/>
                    <a:pt x="1138077" y="538335"/>
                  </a:cubicBezTo>
                  <a:cubicBezTo>
                    <a:pt x="1138077" y="654153"/>
                    <a:pt x="1044188" y="748042"/>
                    <a:pt x="928370" y="748042"/>
                  </a:cubicBezTo>
                  <a:lnTo>
                    <a:pt x="896293" y="744809"/>
                  </a:lnTo>
                  <a:lnTo>
                    <a:pt x="887006" y="790809"/>
                  </a:lnTo>
                  <a:cubicBezTo>
                    <a:pt x="862918" y="847758"/>
                    <a:pt x="806527" y="887718"/>
                    <a:pt x="740803" y="887718"/>
                  </a:cubicBezTo>
                  <a:cubicBezTo>
                    <a:pt x="707941" y="887718"/>
                    <a:pt x="677413" y="877728"/>
                    <a:pt x="652088" y="860620"/>
                  </a:cubicBezTo>
                  <a:lnTo>
                    <a:pt x="634400" y="844547"/>
                  </a:lnTo>
                  <a:lnTo>
                    <a:pt x="602094" y="892465"/>
                  </a:lnTo>
                  <a:cubicBezTo>
                    <a:pt x="564402" y="930156"/>
                    <a:pt x="512332" y="953468"/>
                    <a:pt x="454817" y="953468"/>
                  </a:cubicBezTo>
                  <a:cubicBezTo>
                    <a:pt x="339787" y="953468"/>
                    <a:pt x="246537" y="860218"/>
                    <a:pt x="246537" y="745188"/>
                  </a:cubicBezTo>
                  <a:lnTo>
                    <a:pt x="247332" y="741252"/>
                  </a:lnTo>
                  <a:lnTo>
                    <a:pt x="208280" y="745188"/>
                  </a:lnTo>
                  <a:cubicBezTo>
                    <a:pt x="93250" y="745188"/>
                    <a:pt x="0" y="651938"/>
                    <a:pt x="0" y="536908"/>
                  </a:cubicBezTo>
                  <a:cubicBezTo>
                    <a:pt x="0" y="436257"/>
                    <a:pt x="71394" y="352281"/>
                    <a:pt x="166304" y="332860"/>
                  </a:cubicBezTo>
                  <a:lnTo>
                    <a:pt x="168308" y="332658"/>
                  </a:lnTo>
                  <a:lnTo>
                    <a:pt x="155097" y="267222"/>
                  </a:lnTo>
                  <a:cubicBezTo>
                    <a:pt x="155097" y="170429"/>
                    <a:pt x="233564" y="91962"/>
                    <a:pt x="330357" y="91962"/>
                  </a:cubicBezTo>
                  <a:cubicBezTo>
                    <a:pt x="378754" y="91962"/>
                    <a:pt x="422569" y="111579"/>
                    <a:pt x="454285" y="143294"/>
                  </a:cubicBezTo>
                  <a:lnTo>
                    <a:pt x="481889" y="184237"/>
                  </a:lnTo>
                  <a:lnTo>
                    <a:pt x="503328" y="129629"/>
                  </a:lnTo>
                  <a:cubicBezTo>
                    <a:pt x="550549" y="51913"/>
                    <a:pt x="636007" y="0"/>
                    <a:pt x="73358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53" name="TextBox 52"/>
          <p:cNvSpPr txBox="1"/>
          <p:nvPr/>
        </p:nvSpPr>
        <p:spPr>
          <a:xfrm>
            <a:off x="3335381" y="1675448"/>
            <a:ext cx="6382515" cy="1815882"/>
          </a:xfrm>
          <a:prstGeom prst="rect">
            <a:avLst/>
          </a:prstGeom>
          <a:noFill/>
        </p:spPr>
        <p:txBody>
          <a:bodyPr wrap="square" rtlCol="0">
            <a:spAutoFit/>
          </a:bodyPr>
          <a:lstStyle/>
          <a:p>
            <a:r>
              <a:rPr lang="en-US" sz="2800" dirty="0" smtClean="0">
                <a:latin typeface="Segoe Light" panose="020B0302040504020203" pitchFamily="34" charset="0"/>
              </a:rPr>
              <a:t>The current state of cloud computing revolves mainly around the running of Virtual Machines (</a:t>
            </a:r>
            <a:r>
              <a:rPr lang="en-US" sz="2800" dirty="0" err="1" smtClean="0">
                <a:latin typeface="Segoe Light" panose="020B0302040504020203" pitchFamily="34" charset="0"/>
              </a:rPr>
              <a:t>IaaS</a:t>
            </a:r>
            <a:r>
              <a:rPr lang="en-US" sz="2800" dirty="0" smtClean="0">
                <a:latin typeface="Segoe Light" panose="020B0302040504020203" pitchFamily="34" charset="0"/>
              </a:rPr>
              <a:t>) or applications (</a:t>
            </a:r>
            <a:r>
              <a:rPr lang="en-US" sz="2800" dirty="0" err="1" smtClean="0">
                <a:latin typeface="Segoe Light" panose="020B0302040504020203" pitchFamily="34" charset="0"/>
              </a:rPr>
              <a:t>PaaS</a:t>
            </a:r>
            <a:r>
              <a:rPr lang="en-US" sz="2800" dirty="0" smtClean="0">
                <a:latin typeface="Segoe Light" panose="020B0302040504020203" pitchFamily="34" charset="0"/>
              </a:rPr>
              <a:t>) in the cloud vendor’s data centers.</a:t>
            </a:r>
            <a:endParaRPr lang="en-US" sz="2800" dirty="0">
              <a:latin typeface="Segoe Light" panose="020B0302040504020203" pitchFamily="34" charset="0"/>
            </a:endParaRPr>
          </a:p>
        </p:txBody>
      </p:sp>
      <p:sp>
        <p:nvSpPr>
          <p:cNvPr id="54" name="TextBox 53"/>
          <p:cNvSpPr txBox="1"/>
          <p:nvPr/>
        </p:nvSpPr>
        <p:spPr>
          <a:xfrm>
            <a:off x="3335381" y="4247043"/>
            <a:ext cx="6347462" cy="2246769"/>
          </a:xfrm>
          <a:prstGeom prst="rect">
            <a:avLst/>
          </a:prstGeom>
          <a:noFill/>
        </p:spPr>
        <p:txBody>
          <a:bodyPr wrap="square" rtlCol="0">
            <a:spAutoFit/>
          </a:bodyPr>
          <a:lstStyle/>
          <a:p>
            <a:r>
              <a:rPr lang="en-US" sz="2800" dirty="0" smtClean="0">
                <a:latin typeface="Segoe Light" panose="020B0302040504020203" pitchFamily="34" charset="0"/>
              </a:rPr>
              <a:t>In addition to running your code, cloud services can store your files &amp; data, help authenticate your users, route data between your networks, stream your videos, and much more.</a:t>
            </a:r>
            <a:endParaRPr lang="en-US" sz="2800" dirty="0">
              <a:latin typeface="Segoe Light" panose="020B0302040504020203" pitchFamily="34" charset="0"/>
            </a:endParaRPr>
          </a:p>
        </p:txBody>
      </p:sp>
    </p:spTree>
    <p:extLst>
      <p:ext uri="{BB962C8B-B14F-4D97-AF65-F5344CB8AC3E}">
        <p14:creationId xmlns:p14="http://schemas.microsoft.com/office/powerpoint/2010/main" val="11753096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p:cNvSpPr>
            <a:spLocks noGrp="1"/>
          </p:cNvSpPr>
          <p:nvPr>
            <p:ph type="title"/>
          </p:nvPr>
        </p:nvSpPr>
        <p:spPr/>
        <p:txBody>
          <a:bodyPr/>
          <a:lstStyle/>
          <a:p>
            <a:r>
              <a:rPr lang="en-US" dirty="0" smtClean="0"/>
              <a:t>CLOUD OVERVIEW</a:t>
            </a:r>
            <a:endParaRPr lang="en-US" dirty="0"/>
          </a:p>
        </p:txBody>
      </p:sp>
      <p:sp>
        <p:nvSpPr>
          <p:cNvPr id="137" name="Cloud Rectangle"/>
          <p:cNvSpPr/>
          <p:nvPr/>
        </p:nvSpPr>
        <p:spPr bwMode="auto">
          <a:xfrm>
            <a:off x="3215941" y="1475585"/>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8" name="Cloud Icon" descr="Cloud 512x512.png"/>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95051" y="5723463"/>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9" name="Traditional Software Rectangle"/>
          <p:cNvSpPr/>
          <p:nvPr/>
        </p:nvSpPr>
        <p:spPr bwMode="auto">
          <a:xfrm flipH="1">
            <a:off x="260445" y="1475585"/>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40" name="Traditional Packaged Software Icon" descr="Gift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81029" y="5733207"/>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Traditional"/>
          <p:cNvGrpSpPr/>
          <p:nvPr/>
        </p:nvGrpSpPr>
        <p:grpSpPr>
          <a:xfrm>
            <a:off x="815749" y="1644968"/>
            <a:ext cx="2168767" cy="4837855"/>
            <a:chOff x="815749" y="1644968"/>
            <a:chExt cx="2168767" cy="4837855"/>
          </a:xfrm>
        </p:grpSpPr>
        <p:sp>
          <p:nvSpPr>
            <p:cNvPr id="83" name="Networking"/>
            <p:cNvSpPr/>
            <p:nvPr/>
          </p:nvSpPr>
          <p:spPr>
            <a:xfrm>
              <a:off x="1346216" y="6101823"/>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Networking</a:t>
              </a:r>
              <a:endParaRPr lang="en-US" sz="1500" dirty="0">
                <a:solidFill>
                  <a:schemeClr val="bg1"/>
                </a:solidFill>
              </a:endParaRPr>
            </a:p>
          </p:txBody>
        </p:sp>
        <p:sp>
          <p:nvSpPr>
            <p:cNvPr id="80" name="Storage"/>
            <p:cNvSpPr/>
            <p:nvPr/>
          </p:nvSpPr>
          <p:spPr>
            <a:xfrm>
              <a:off x="1346216" y="564776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Storage</a:t>
              </a:r>
              <a:endParaRPr lang="en-US" sz="1500" dirty="0">
                <a:solidFill>
                  <a:schemeClr val="bg1"/>
                </a:solidFill>
              </a:endParaRPr>
            </a:p>
          </p:txBody>
        </p:sp>
        <p:sp>
          <p:nvSpPr>
            <p:cNvPr id="79" name="Servers"/>
            <p:cNvSpPr/>
            <p:nvPr/>
          </p:nvSpPr>
          <p:spPr>
            <a:xfrm>
              <a:off x="1346216" y="5189707"/>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Servers</a:t>
              </a:r>
              <a:endParaRPr lang="en-US" sz="1500" dirty="0">
                <a:solidFill>
                  <a:schemeClr val="bg1"/>
                </a:solidFill>
              </a:endParaRPr>
            </a:p>
          </p:txBody>
        </p:sp>
        <p:sp>
          <p:nvSpPr>
            <p:cNvPr id="78" name="Virtualization"/>
            <p:cNvSpPr/>
            <p:nvPr/>
          </p:nvSpPr>
          <p:spPr>
            <a:xfrm>
              <a:off x="1346216" y="4736509"/>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Virtualization</a:t>
              </a:r>
              <a:endParaRPr lang="en-US" sz="1500" dirty="0">
                <a:solidFill>
                  <a:schemeClr val="bg1"/>
                </a:solidFill>
              </a:endParaRPr>
            </a:p>
          </p:txBody>
        </p:sp>
        <p:sp>
          <p:nvSpPr>
            <p:cNvPr id="76" name="OS"/>
            <p:cNvSpPr/>
            <p:nvPr/>
          </p:nvSpPr>
          <p:spPr>
            <a:xfrm>
              <a:off x="1346216" y="428282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O/S</a:t>
              </a:r>
              <a:endParaRPr lang="en-US" sz="1500" dirty="0">
                <a:solidFill>
                  <a:schemeClr val="bg1"/>
                </a:solidFill>
              </a:endParaRPr>
            </a:p>
          </p:txBody>
        </p:sp>
        <p:sp>
          <p:nvSpPr>
            <p:cNvPr id="75" name="Middleware"/>
            <p:cNvSpPr/>
            <p:nvPr/>
          </p:nvSpPr>
          <p:spPr>
            <a:xfrm>
              <a:off x="1346216" y="3836909"/>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Middleware</a:t>
              </a:r>
              <a:endParaRPr lang="en-US" sz="1500" dirty="0">
                <a:solidFill>
                  <a:schemeClr val="bg1"/>
                </a:solidFill>
              </a:endParaRPr>
            </a:p>
          </p:txBody>
        </p:sp>
        <p:sp>
          <p:nvSpPr>
            <p:cNvPr id="74" name="Runtime"/>
            <p:cNvSpPr/>
            <p:nvPr/>
          </p:nvSpPr>
          <p:spPr>
            <a:xfrm>
              <a:off x="1346216" y="3376767"/>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Runtime</a:t>
              </a:r>
              <a:endParaRPr lang="en-US" sz="1500" dirty="0">
                <a:solidFill>
                  <a:schemeClr val="bg1"/>
                </a:solidFill>
              </a:endParaRPr>
            </a:p>
          </p:txBody>
        </p:sp>
        <p:sp>
          <p:nvSpPr>
            <p:cNvPr id="73" name="Data"/>
            <p:cNvSpPr/>
            <p:nvPr/>
          </p:nvSpPr>
          <p:spPr>
            <a:xfrm>
              <a:off x="1346216" y="2918473"/>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Data</a:t>
              </a:r>
              <a:endParaRPr lang="en-US" sz="1500" dirty="0">
                <a:solidFill>
                  <a:schemeClr val="bg1"/>
                </a:solidFill>
              </a:endParaRPr>
            </a:p>
          </p:txBody>
        </p:sp>
        <p:sp>
          <p:nvSpPr>
            <p:cNvPr id="7" name="Applications"/>
            <p:cNvSpPr/>
            <p:nvPr/>
          </p:nvSpPr>
          <p:spPr>
            <a:xfrm>
              <a:off x="1346216" y="246460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Applications</a:t>
              </a:r>
              <a:endParaRPr lang="en-US" sz="1500" dirty="0">
                <a:solidFill>
                  <a:schemeClr val="bg1"/>
                </a:solidFill>
              </a:endParaRPr>
            </a:p>
          </p:txBody>
        </p:sp>
        <p:sp>
          <p:nvSpPr>
            <p:cNvPr id="82" name="You Manage Brace"/>
            <p:cNvSpPr/>
            <p:nvPr/>
          </p:nvSpPr>
          <p:spPr>
            <a:xfrm>
              <a:off x="1087966" y="2468273"/>
              <a:ext cx="231247" cy="4014550"/>
            </a:xfrm>
            <a:prstGeom prst="leftBrace">
              <a:avLst>
                <a:gd name="adj1" fmla="val 0"/>
                <a:gd name="adj2" fmla="val 49917"/>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You Manage"/>
            <p:cNvSpPr txBox="1"/>
            <p:nvPr/>
          </p:nvSpPr>
          <p:spPr>
            <a:xfrm rot="16200000">
              <a:off x="385177" y="4317154"/>
              <a:ext cx="1168922" cy="307777"/>
            </a:xfrm>
            <a:prstGeom prst="rect">
              <a:avLst/>
            </a:prstGeom>
            <a:noFill/>
          </p:spPr>
          <p:txBody>
            <a:bodyPr wrap="square" rtlCol="0">
              <a:spAutoFit/>
            </a:bodyPr>
            <a:lstStyle/>
            <a:p>
              <a:pPr algn="ctr"/>
              <a:r>
                <a:rPr lang="en-US" sz="1400" dirty="0" smtClean="0">
                  <a:solidFill>
                    <a:schemeClr val="bg1"/>
                  </a:solidFill>
                </a:rPr>
                <a:t>You manage</a:t>
              </a:r>
              <a:endParaRPr lang="en-US" sz="1400" dirty="0">
                <a:solidFill>
                  <a:schemeClr val="bg1"/>
                </a:solidFill>
              </a:endParaRPr>
            </a:p>
          </p:txBody>
        </p:sp>
        <p:sp>
          <p:nvSpPr>
            <p:cNvPr id="3" name="Traditional Title"/>
            <p:cNvSpPr txBox="1"/>
            <p:nvPr/>
          </p:nvSpPr>
          <p:spPr>
            <a:xfrm>
              <a:off x="1270386" y="1644968"/>
              <a:ext cx="1713261" cy="707886"/>
            </a:xfrm>
            <a:prstGeom prst="rect">
              <a:avLst/>
            </a:prstGeom>
            <a:noFill/>
          </p:spPr>
          <p:txBody>
            <a:bodyPr wrap="square" rtlCol="0">
              <a:spAutoFit/>
            </a:bodyPr>
            <a:lstStyle/>
            <a:p>
              <a:r>
                <a:rPr lang="en-US" sz="2000" dirty="0" smtClean="0"/>
                <a:t>Traditional</a:t>
              </a:r>
              <a:br>
                <a:rPr lang="en-US" sz="2000" dirty="0" smtClean="0"/>
              </a:br>
              <a:r>
                <a:rPr lang="en-US" sz="2000" dirty="0" smtClean="0"/>
                <a:t>Software</a:t>
              </a:r>
              <a:endParaRPr lang="en-US" sz="2000" dirty="0"/>
            </a:p>
          </p:txBody>
        </p:sp>
      </p:grpSp>
      <p:grpSp>
        <p:nvGrpSpPr>
          <p:cNvPr id="77" name="IaaS Vendor Managed"/>
          <p:cNvGrpSpPr/>
          <p:nvPr/>
        </p:nvGrpSpPr>
        <p:grpSpPr>
          <a:xfrm>
            <a:off x="4424696" y="4715197"/>
            <a:ext cx="2079751" cy="1775901"/>
            <a:chOff x="4424696" y="4715197"/>
            <a:chExt cx="2079751" cy="1775901"/>
          </a:xfrm>
        </p:grpSpPr>
        <p:sp>
          <p:nvSpPr>
            <p:cNvPr id="92" name="Networking"/>
            <p:cNvSpPr/>
            <p:nvPr/>
          </p:nvSpPr>
          <p:spPr>
            <a:xfrm>
              <a:off x="4424696" y="6101823"/>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Networking</a:t>
              </a:r>
              <a:endParaRPr lang="en-US" sz="1500" dirty="0">
                <a:solidFill>
                  <a:schemeClr val="bg1"/>
                </a:solidFill>
              </a:endParaRPr>
            </a:p>
          </p:txBody>
        </p:sp>
        <p:sp>
          <p:nvSpPr>
            <p:cNvPr id="90" name="Storage"/>
            <p:cNvSpPr/>
            <p:nvPr/>
          </p:nvSpPr>
          <p:spPr>
            <a:xfrm>
              <a:off x="4424696" y="564776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Storage</a:t>
              </a:r>
              <a:endParaRPr lang="en-US" sz="1500" dirty="0">
                <a:solidFill>
                  <a:schemeClr val="bg1"/>
                </a:solidFill>
              </a:endParaRPr>
            </a:p>
          </p:txBody>
        </p:sp>
        <p:sp>
          <p:nvSpPr>
            <p:cNvPr id="89" name="Servers"/>
            <p:cNvSpPr/>
            <p:nvPr/>
          </p:nvSpPr>
          <p:spPr>
            <a:xfrm>
              <a:off x="4424696" y="5189707"/>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Servers</a:t>
              </a:r>
              <a:endParaRPr lang="en-US" sz="1500" dirty="0">
                <a:solidFill>
                  <a:schemeClr val="bg1"/>
                </a:solidFill>
              </a:endParaRPr>
            </a:p>
          </p:txBody>
        </p:sp>
        <p:sp>
          <p:nvSpPr>
            <p:cNvPr id="88" name="Virtualization"/>
            <p:cNvSpPr/>
            <p:nvPr/>
          </p:nvSpPr>
          <p:spPr>
            <a:xfrm>
              <a:off x="4424696" y="4736509"/>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Virtualization</a:t>
              </a:r>
              <a:endParaRPr lang="en-US" sz="1500" dirty="0">
                <a:solidFill>
                  <a:schemeClr val="bg1"/>
                </a:solidFill>
              </a:endParaRPr>
            </a:p>
          </p:txBody>
        </p:sp>
        <p:sp>
          <p:nvSpPr>
            <p:cNvPr id="107" name="Vendor Managed Brace"/>
            <p:cNvSpPr/>
            <p:nvPr/>
          </p:nvSpPr>
          <p:spPr>
            <a:xfrm rot="10800000">
              <a:off x="6089685" y="4741519"/>
              <a:ext cx="128506" cy="1740542"/>
            </a:xfrm>
            <a:prstGeom prst="leftBrace">
              <a:avLst>
                <a:gd name="adj1" fmla="val 0"/>
                <a:gd name="adj2" fmla="val 50170"/>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8" name="Vendor Managed"/>
            <p:cNvSpPr txBox="1"/>
            <p:nvPr/>
          </p:nvSpPr>
          <p:spPr>
            <a:xfrm rot="5400000">
              <a:off x="5462608" y="5449259"/>
              <a:ext cx="1775901" cy="307777"/>
            </a:xfrm>
            <a:prstGeom prst="rect">
              <a:avLst/>
            </a:prstGeom>
            <a:noFill/>
          </p:spPr>
          <p:txBody>
            <a:bodyPr wrap="square" rtlCol="0">
              <a:spAutoFit/>
            </a:bodyPr>
            <a:lstStyle/>
            <a:p>
              <a:pPr algn="ctr"/>
              <a:r>
                <a:rPr lang="en-US" sz="1400" dirty="0" smtClean="0"/>
                <a:t>Managed by vendor</a:t>
              </a:r>
              <a:endParaRPr lang="en-US" sz="1400" dirty="0"/>
            </a:p>
          </p:txBody>
        </p:sp>
      </p:grpSp>
      <p:grpSp>
        <p:nvGrpSpPr>
          <p:cNvPr id="8" name="IaaS You Manage"/>
          <p:cNvGrpSpPr/>
          <p:nvPr/>
        </p:nvGrpSpPr>
        <p:grpSpPr>
          <a:xfrm>
            <a:off x="3906561" y="2464608"/>
            <a:ext cx="2156435" cy="2198458"/>
            <a:chOff x="3906561" y="2464608"/>
            <a:chExt cx="2156435" cy="2198458"/>
          </a:xfrm>
        </p:grpSpPr>
        <p:sp>
          <p:nvSpPr>
            <p:cNvPr id="87" name="OS"/>
            <p:cNvSpPr/>
            <p:nvPr/>
          </p:nvSpPr>
          <p:spPr>
            <a:xfrm>
              <a:off x="4424696" y="428282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O/S</a:t>
              </a:r>
              <a:endParaRPr lang="en-US" sz="1500" dirty="0">
                <a:solidFill>
                  <a:schemeClr val="bg1"/>
                </a:solidFill>
              </a:endParaRPr>
            </a:p>
          </p:txBody>
        </p:sp>
        <p:sp>
          <p:nvSpPr>
            <p:cNvPr id="86" name="Middleware"/>
            <p:cNvSpPr/>
            <p:nvPr/>
          </p:nvSpPr>
          <p:spPr>
            <a:xfrm>
              <a:off x="4424696" y="3836909"/>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Middleware</a:t>
              </a:r>
              <a:endParaRPr lang="en-US" sz="1500" dirty="0">
                <a:solidFill>
                  <a:schemeClr val="bg1"/>
                </a:solidFill>
              </a:endParaRPr>
            </a:p>
          </p:txBody>
        </p:sp>
        <p:sp>
          <p:nvSpPr>
            <p:cNvPr id="85" name="Runtime"/>
            <p:cNvSpPr/>
            <p:nvPr/>
          </p:nvSpPr>
          <p:spPr>
            <a:xfrm>
              <a:off x="4424696" y="3376767"/>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Runtime</a:t>
              </a:r>
              <a:endParaRPr lang="en-US" sz="1500" dirty="0">
                <a:solidFill>
                  <a:schemeClr val="bg1"/>
                </a:solidFill>
              </a:endParaRPr>
            </a:p>
          </p:txBody>
        </p:sp>
        <p:sp>
          <p:nvSpPr>
            <p:cNvPr id="84" name="Data"/>
            <p:cNvSpPr/>
            <p:nvPr/>
          </p:nvSpPr>
          <p:spPr>
            <a:xfrm>
              <a:off x="4424696" y="2918473"/>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Data</a:t>
              </a:r>
              <a:endParaRPr lang="en-US" sz="1500" dirty="0">
                <a:solidFill>
                  <a:schemeClr val="bg1"/>
                </a:solidFill>
              </a:endParaRPr>
            </a:p>
          </p:txBody>
        </p:sp>
        <p:sp>
          <p:nvSpPr>
            <p:cNvPr id="81" name="Applications"/>
            <p:cNvSpPr/>
            <p:nvPr/>
          </p:nvSpPr>
          <p:spPr>
            <a:xfrm>
              <a:off x="4424696" y="246460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Applications</a:t>
              </a:r>
              <a:endParaRPr lang="en-US" sz="1500" dirty="0">
                <a:solidFill>
                  <a:schemeClr val="bg1"/>
                </a:solidFill>
              </a:endParaRPr>
            </a:p>
          </p:txBody>
        </p:sp>
        <p:sp>
          <p:nvSpPr>
            <p:cNvPr id="91" name="You Manage Brace"/>
            <p:cNvSpPr/>
            <p:nvPr/>
          </p:nvSpPr>
          <p:spPr>
            <a:xfrm>
              <a:off x="4282011" y="2468273"/>
              <a:ext cx="128506" cy="2194793"/>
            </a:xfrm>
            <a:prstGeom prst="leftBrace">
              <a:avLst>
                <a:gd name="adj1" fmla="val 0"/>
                <a:gd name="adj2" fmla="val 50170"/>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3" name="You Manage"/>
            <p:cNvSpPr txBox="1"/>
            <p:nvPr/>
          </p:nvSpPr>
          <p:spPr>
            <a:xfrm rot="16200000">
              <a:off x="3475989" y="3413343"/>
              <a:ext cx="1168922" cy="307777"/>
            </a:xfrm>
            <a:prstGeom prst="rect">
              <a:avLst/>
            </a:prstGeom>
            <a:noFill/>
          </p:spPr>
          <p:txBody>
            <a:bodyPr wrap="square" rtlCol="0">
              <a:spAutoFit/>
            </a:bodyPr>
            <a:lstStyle/>
            <a:p>
              <a:pPr algn="ctr"/>
              <a:r>
                <a:rPr lang="en-US" sz="1400" dirty="0" smtClean="0"/>
                <a:t>You manage</a:t>
              </a:r>
              <a:endParaRPr lang="en-US" sz="1400" dirty="0"/>
            </a:p>
          </p:txBody>
        </p:sp>
      </p:grpSp>
      <p:sp>
        <p:nvSpPr>
          <p:cNvPr id="94" name="IaaS Title"/>
          <p:cNvSpPr txBox="1"/>
          <p:nvPr/>
        </p:nvSpPr>
        <p:spPr>
          <a:xfrm>
            <a:off x="4348866" y="1644968"/>
            <a:ext cx="1713261" cy="646331"/>
          </a:xfrm>
          <a:prstGeom prst="rect">
            <a:avLst/>
          </a:prstGeom>
          <a:noFill/>
        </p:spPr>
        <p:txBody>
          <a:bodyPr wrap="square" rtlCol="0">
            <a:spAutoFit/>
          </a:bodyPr>
          <a:lstStyle/>
          <a:p>
            <a:r>
              <a:rPr lang="en-US" sz="2000" dirty="0" smtClean="0"/>
              <a:t>Infrastructure</a:t>
            </a:r>
            <a:br>
              <a:rPr lang="en-US" sz="2000" dirty="0" smtClean="0"/>
            </a:br>
            <a:r>
              <a:rPr lang="en-US" sz="1600" dirty="0" smtClean="0"/>
              <a:t>(as a service)</a:t>
            </a:r>
            <a:endParaRPr lang="en-US" sz="1600" dirty="0"/>
          </a:p>
        </p:txBody>
      </p:sp>
      <p:grpSp>
        <p:nvGrpSpPr>
          <p:cNvPr id="142" name="PaaS Vendor Managed"/>
          <p:cNvGrpSpPr/>
          <p:nvPr/>
        </p:nvGrpSpPr>
        <p:grpSpPr>
          <a:xfrm>
            <a:off x="6975778" y="3376767"/>
            <a:ext cx="2079751" cy="3114331"/>
            <a:chOff x="6975778" y="3376767"/>
            <a:chExt cx="2079751" cy="3114331"/>
          </a:xfrm>
        </p:grpSpPr>
        <p:sp>
          <p:nvSpPr>
            <p:cNvPr id="118" name="Networking"/>
            <p:cNvSpPr/>
            <p:nvPr/>
          </p:nvSpPr>
          <p:spPr>
            <a:xfrm>
              <a:off x="6975778" y="6101823"/>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Networking</a:t>
              </a:r>
              <a:endParaRPr lang="en-US" sz="1500" dirty="0">
                <a:solidFill>
                  <a:schemeClr val="bg1"/>
                </a:solidFill>
              </a:endParaRPr>
            </a:p>
          </p:txBody>
        </p:sp>
        <p:sp>
          <p:nvSpPr>
            <p:cNvPr id="116" name="Storage"/>
            <p:cNvSpPr/>
            <p:nvPr/>
          </p:nvSpPr>
          <p:spPr>
            <a:xfrm>
              <a:off x="6975778" y="564776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Storage</a:t>
              </a:r>
              <a:endParaRPr lang="en-US" sz="1500" dirty="0">
                <a:solidFill>
                  <a:schemeClr val="bg1"/>
                </a:solidFill>
              </a:endParaRPr>
            </a:p>
          </p:txBody>
        </p:sp>
        <p:sp>
          <p:nvSpPr>
            <p:cNvPr id="115" name="Servers"/>
            <p:cNvSpPr/>
            <p:nvPr/>
          </p:nvSpPr>
          <p:spPr>
            <a:xfrm>
              <a:off x="6975778" y="5189707"/>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Servers</a:t>
              </a:r>
              <a:endParaRPr lang="en-US" sz="1500" dirty="0">
                <a:solidFill>
                  <a:schemeClr val="bg1"/>
                </a:solidFill>
              </a:endParaRPr>
            </a:p>
          </p:txBody>
        </p:sp>
        <p:sp>
          <p:nvSpPr>
            <p:cNvPr id="114" name="Virtualization"/>
            <p:cNvSpPr/>
            <p:nvPr/>
          </p:nvSpPr>
          <p:spPr>
            <a:xfrm>
              <a:off x="6975778" y="4736509"/>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Virtualization</a:t>
              </a:r>
              <a:endParaRPr lang="en-US" sz="1500" dirty="0">
                <a:solidFill>
                  <a:schemeClr val="bg1"/>
                </a:solidFill>
              </a:endParaRPr>
            </a:p>
          </p:txBody>
        </p:sp>
        <p:sp>
          <p:nvSpPr>
            <p:cNvPr id="113" name="OS"/>
            <p:cNvSpPr/>
            <p:nvPr/>
          </p:nvSpPr>
          <p:spPr>
            <a:xfrm>
              <a:off x="6975778" y="428282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O/S</a:t>
              </a:r>
              <a:endParaRPr lang="en-US" sz="1500" dirty="0">
                <a:solidFill>
                  <a:schemeClr val="bg1"/>
                </a:solidFill>
              </a:endParaRPr>
            </a:p>
          </p:txBody>
        </p:sp>
        <p:sp>
          <p:nvSpPr>
            <p:cNvPr id="112" name="Middleware"/>
            <p:cNvSpPr/>
            <p:nvPr/>
          </p:nvSpPr>
          <p:spPr>
            <a:xfrm>
              <a:off x="6975778" y="3836909"/>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Middleware</a:t>
              </a:r>
              <a:endParaRPr lang="en-US" sz="1500" dirty="0">
                <a:solidFill>
                  <a:schemeClr val="bg1"/>
                </a:solidFill>
              </a:endParaRPr>
            </a:p>
          </p:txBody>
        </p:sp>
        <p:sp>
          <p:nvSpPr>
            <p:cNvPr id="111" name="Runtime"/>
            <p:cNvSpPr/>
            <p:nvPr/>
          </p:nvSpPr>
          <p:spPr>
            <a:xfrm>
              <a:off x="6975778" y="3376767"/>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Runtime</a:t>
              </a:r>
              <a:endParaRPr lang="en-US" sz="1500" dirty="0">
                <a:solidFill>
                  <a:schemeClr val="bg1"/>
                </a:solidFill>
              </a:endParaRPr>
            </a:p>
          </p:txBody>
        </p:sp>
        <p:sp>
          <p:nvSpPr>
            <p:cNvPr id="121" name="Vendor Managed Brace"/>
            <p:cNvSpPr/>
            <p:nvPr/>
          </p:nvSpPr>
          <p:spPr>
            <a:xfrm rot="10800000">
              <a:off x="8640767" y="4741519"/>
              <a:ext cx="128506" cy="1740542"/>
            </a:xfrm>
            <a:prstGeom prst="leftBrace">
              <a:avLst>
                <a:gd name="adj1" fmla="val 0"/>
                <a:gd name="adj2" fmla="val 50170"/>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Vendor Managed"/>
            <p:cNvSpPr txBox="1"/>
            <p:nvPr/>
          </p:nvSpPr>
          <p:spPr>
            <a:xfrm rot="5400000">
              <a:off x="8013690" y="5449259"/>
              <a:ext cx="1775901" cy="307777"/>
            </a:xfrm>
            <a:prstGeom prst="rect">
              <a:avLst/>
            </a:prstGeom>
            <a:noFill/>
          </p:spPr>
          <p:txBody>
            <a:bodyPr wrap="square" rtlCol="0">
              <a:spAutoFit/>
            </a:bodyPr>
            <a:lstStyle/>
            <a:p>
              <a:pPr algn="ctr"/>
              <a:r>
                <a:rPr lang="en-US" sz="1400" dirty="0" smtClean="0"/>
                <a:t>Managed by vendor</a:t>
              </a:r>
              <a:endParaRPr lang="en-US" sz="1400" dirty="0"/>
            </a:p>
          </p:txBody>
        </p:sp>
      </p:grpSp>
      <p:grpSp>
        <p:nvGrpSpPr>
          <p:cNvPr id="141" name="PaaS You Manage"/>
          <p:cNvGrpSpPr/>
          <p:nvPr/>
        </p:nvGrpSpPr>
        <p:grpSpPr>
          <a:xfrm>
            <a:off x="6457643" y="2296971"/>
            <a:ext cx="2156435" cy="1168922"/>
            <a:chOff x="6457643" y="2296971"/>
            <a:chExt cx="2156435" cy="1168922"/>
          </a:xfrm>
        </p:grpSpPr>
        <p:sp>
          <p:nvSpPr>
            <p:cNvPr id="110" name="Data"/>
            <p:cNvSpPr/>
            <p:nvPr/>
          </p:nvSpPr>
          <p:spPr>
            <a:xfrm>
              <a:off x="6975778" y="2918473"/>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Data</a:t>
              </a:r>
              <a:endParaRPr lang="en-US" sz="1500" dirty="0">
                <a:solidFill>
                  <a:schemeClr val="bg1"/>
                </a:solidFill>
              </a:endParaRPr>
            </a:p>
          </p:txBody>
        </p:sp>
        <p:sp>
          <p:nvSpPr>
            <p:cNvPr id="109" name="Applications"/>
            <p:cNvSpPr/>
            <p:nvPr/>
          </p:nvSpPr>
          <p:spPr>
            <a:xfrm>
              <a:off x="6975778" y="246460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Applications</a:t>
              </a:r>
              <a:endParaRPr lang="en-US" sz="1500" dirty="0">
                <a:solidFill>
                  <a:schemeClr val="bg1"/>
                </a:solidFill>
              </a:endParaRPr>
            </a:p>
          </p:txBody>
        </p:sp>
        <p:sp>
          <p:nvSpPr>
            <p:cNvPr id="117" name="You Manage Brace"/>
            <p:cNvSpPr/>
            <p:nvPr/>
          </p:nvSpPr>
          <p:spPr>
            <a:xfrm>
              <a:off x="6833093" y="2468274"/>
              <a:ext cx="128506" cy="830438"/>
            </a:xfrm>
            <a:prstGeom prst="leftBrace">
              <a:avLst>
                <a:gd name="adj1" fmla="val 0"/>
                <a:gd name="adj2" fmla="val 50170"/>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9" name="You Manage"/>
            <p:cNvSpPr txBox="1"/>
            <p:nvPr/>
          </p:nvSpPr>
          <p:spPr>
            <a:xfrm rot="16200000">
              <a:off x="6027071" y="2727543"/>
              <a:ext cx="1168922" cy="307777"/>
            </a:xfrm>
            <a:prstGeom prst="rect">
              <a:avLst/>
            </a:prstGeom>
            <a:noFill/>
          </p:spPr>
          <p:txBody>
            <a:bodyPr wrap="square" rtlCol="0">
              <a:spAutoFit/>
            </a:bodyPr>
            <a:lstStyle/>
            <a:p>
              <a:pPr algn="ctr"/>
              <a:r>
                <a:rPr lang="en-US" sz="1400" dirty="0" smtClean="0"/>
                <a:t>You manage</a:t>
              </a:r>
              <a:endParaRPr lang="en-US" sz="1400" dirty="0"/>
            </a:p>
          </p:txBody>
        </p:sp>
      </p:grpSp>
      <p:sp>
        <p:nvSpPr>
          <p:cNvPr id="120" name="PaaS Title"/>
          <p:cNvSpPr txBox="1"/>
          <p:nvPr/>
        </p:nvSpPr>
        <p:spPr>
          <a:xfrm>
            <a:off x="6899948" y="1644968"/>
            <a:ext cx="1713261" cy="646331"/>
          </a:xfrm>
          <a:prstGeom prst="rect">
            <a:avLst/>
          </a:prstGeom>
          <a:noFill/>
        </p:spPr>
        <p:txBody>
          <a:bodyPr wrap="square" rtlCol="0">
            <a:spAutoFit/>
          </a:bodyPr>
          <a:lstStyle/>
          <a:p>
            <a:r>
              <a:rPr lang="en-US" sz="2000" dirty="0" smtClean="0"/>
              <a:t>Platform</a:t>
            </a:r>
            <a:br>
              <a:rPr lang="en-US" sz="2000" dirty="0" smtClean="0"/>
            </a:br>
            <a:r>
              <a:rPr lang="en-US" sz="1600" dirty="0" smtClean="0"/>
              <a:t>(as a service)</a:t>
            </a:r>
            <a:endParaRPr lang="en-US" sz="1600" dirty="0"/>
          </a:p>
        </p:txBody>
      </p:sp>
      <p:grpSp>
        <p:nvGrpSpPr>
          <p:cNvPr id="143" name="SaaS Vendor Managed"/>
          <p:cNvGrpSpPr/>
          <p:nvPr/>
        </p:nvGrpSpPr>
        <p:grpSpPr>
          <a:xfrm>
            <a:off x="9450853" y="1644968"/>
            <a:ext cx="2310758" cy="4837093"/>
            <a:chOff x="9450853" y="1644968"/>
            <a:chExt cx="2310758" cy="4837093"/>
          </a:xfrm>
        </p:grpSpPr>
        <p:sp>
          <p:nvSpPr>
            <p:cNvPr id="123" name="Applications"/>
            <p:cNvSpPr/>
            <p:nvPr/>
          </p:nvSpPr>
          <p:spPr>
            <a:xfrm>
              <a:off x="9526683" y="246460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Applications</a:t>
              </a:r>
              <a:endParaRPr lang="en-US" sz="1500" dirty="0">
                <a:solidFill>
                  <a:schemeClr val="bg1"/>
                </a:solidFill>
              </a:endParaRPr>
            </a:p>
          </p:txBody>
        </p:sp>
        <p:sp>
          <p:nvSpPr>
            <p:cNvPr id="124" name="Data"/>
            <p:cNvSpPr/>
            <p:nvPr/>
          </p:nvSpPr>
          <p:spPr>
            <a:xfrm>
              <a:off x="9526683" y="2918473"/>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Data</a:t>
              </a:r>
              <a:endParaRPr lang="en-US" sz="1500" dirty="0">
                <a:solidFill>
                  <a:schemeClr val="bg1"/>
                </a:solidFill>
              </a:endParaRPr>
            </a:p>
          </p:txBody>
        </p:sp>
        <p:sp>
          <p:nvSpPr>
            <p:cNvPr id="125" name="Runtime"/>
            <p:cNvSpPr/>
            <p:nvPr/>
          </p:nvSpPr>
          <p:spPr>
            <a:xfrm>
              <a:off x="9526683" y="3376767"/>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Runtime</a:t>
              </a:r>
              <a:endParaRPr lang="en-US" sz="1500" dirty="0">
                <a:solidFill>
                  <a:schemeClr val="bg1"/>
                </a:solidFill>
              </a:endParaRPr>
            </a:p>
          </p:txBody>
        </p:sp>
        <p:sp>
          <p:nvSpPr>
            <p:cNvPr id="126" name="Middleware"/>
            <p:cNvSpPr/>
            <p:nvPr/>
          </p:nvSpPr>
          <p:spPr>
            <a:xfrm>
              <a:off x="9526683" y="3836909"/>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Middleware</a:t>
              </a:r>
              <a:endParaRPr lang="en-US" sz="1500" dirty="0">
                <a:solidFill>
                  <a:schemeClr val="bg1"/>
                </a:solidFill>
              </a:endParaRPr>
            </a:p>
          </p:txBody>
        </p:sp>
        <p:sp>
          <p:nvSpPr>
            <p:cNvPr id="127" name="OS"/>
            <p:cNvSpPr/>
            <p:nvPr/>
          </p:nvSpPr>
          <p:spPr>
            <a:xfrm>
              <a:off x="9526683" y="428282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O/S</a:t>
              </a:r>
              <a:endParaRPr lang="en-US" sz="1500" dirty="0">
                <a:solidFill>
                  <a:schemeClr val="bg1"/>
                </a:solidFill>
              </a:endParaRPr>
            </a:p>
          </p:txBody>
        </p:sp>
        <p:sp>
          <p:nvSpPr>
            <p:cNvPr id="128" name="Virtualization"/>
            <p:cNvSpPr/>
            <p:nvPr/>
          </p:nvSpPr>
          <p:spPr>
            <a:xfrm>
              <a:off x="9526683" y="4736509"/>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Virtualization</a:t>
              </a:r>
              <a:endParaRPr lang="en-US" sz="1500" dirty="0">
                <a:solidFill>
                  <a:schemeClr val="bg1"/>
                </a:solidFill>
              </a:endParaRPr>
            </a:p>
          </p:txBody>
        </p:sp>
        <p:sp>
          <p:nvSpPr>
            <p:cNvPr id="129" name="Servers"/>
            <p:cNvSpPr/>
            <p:nvPr/>
          </p:nvSpPr>
          <p:spPr>
            <a:xfrm>
              <a:off x="9526683" y="5189707"/>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Servers</a:t>
              </a:r>
              <a:endParaRPr lang="en-US" sz="1500" dirty="0">
                <a:solidFill>
                  <a:schemeClr val="bg1"/>
                </a:solidFill>
              </a:endParaRPr>
            </a:p>
          </p:txBody>
        </p:sp>
        <p:sp>
          <p:nvSpPr>
            <p:cNvPr id="130" name="Storage"/>
            <p:cNvSpPr/>
            <p:nvPr/>
          </p:nvSpPr>
          <p:spPr>
            <a:xfrm>
              <a:off x="9526683" y="564776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Storage</a:t>
              </a:r>
              <a:endParaRPr lang="en-US" sz="1500" dirty="0">
                <a:solidFill>
                  <a:schemeClr val="bg1"/>
                </a:solidFill>
              </a:endParaRPr>
            </a:p>
          </p:txBody>
        </p:sp>
        <p:sp>
          <p:nvSpPr>
            <p:cNvPr id="132" name="Networking"/>
            <p:cNvSpPr/>
            <p:nvPr/>
          </p:nvSpPr>
          <p:spPr>
            <a:xfrm>
              <a:off x="9526683" y="6101823"/>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Networking</a:t>
              </a:r>
              <a:endParaRPr lang="en-US" sz="1500" dirty="0">
                <a:solidFill>
                  <a:schemeClr val="bg1"/>
                </a:solidFill>
              </a:endParaRPr>
            </a:p>
          </p:txBody>
        </p:sp>
        <p:sp>
          <p:nvSpPr>
            <p:cNvPr id="135" name="Vendor Managed Brace"/>
            <p:cNvSpPr/>
            <p:nvPr/>
          </p:nvSpPr>
          <p:spPr>
            <a:xfrm rot="10800000">
              <a:off x="11191672" y="2464607"/>
              <a:ext cx="233248" cy="4017452"/>
            </a:xfrm>
            <a:prstGeom prst="leftBrace">
              <a:avLst>
                <a:gd name="adj1" fmla="val 0"/>
                <a:gd name="adj2" fmla="val 49980"/>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6" name="Vendor Managed"/>
            <p:cNvSpPr txBox="1"/>
            <p:nvPr/>
          </p:nvSpPr>
          <p:spPr>
            <a:xfrm rot="5400000">
              <a:off x="10719772" y="4321499"/>
              <a:ext cx="1775901" cy="307777"/>
            </a:xfrm>
            <a:prstGeom prst="rect">
              <a:avLst/>
            </a:prstGeom>
            <a:noFill/>
          </p:spPr>
          <p:txBody>
            <a:bodyPr wrap="square" rtlCol="0">
              <a:spAutoFit/>
            </a:bodyPr>
            <a:lstStyle/>
            <a:p>
              <a:pPr algn="ctr"/>
              <a:r>
                <a:rPr lang="en-US" sz="1400" dirty="0" smtClean="0"/>
                <a:t>Managed by vendor</a:t>
              </a:r>
              <a:endParaRPr lang="en-US" sz="1400" dirty="0"/>
            </a:p>
          </p:txBody>
        </p:sp>
        <p:sp>
          <p:nvSpPr>
            <p:cNvPr id="134" name="SaaS Title"/>
            <p:cNvSpPr txBox="1"/>
            <p:nvPr/>
          </p:nvSpPr>
          <p:spPr>
            <a:xfrm>
              <a:off x="9450853" y="1644968"/>
              <a:ext cx="1713261" cy="646331"/>
            </a:xfrm>
            <a:prstGeom prst="rect">
              <a:avLst/>
            </a:prstGeom>
            <a:noFill/>
          </p:spPr>
          <p:txBody>
            <a:bodyPr wrap="square" rtlCol="0">
              <a:spAutoFit/>
            </a:bodyPr>
            <a:lstStyle/>
            <a:p>
              <a:r>
                <a:rPr lang="en-US" sz="2000" dirty="0" smtClean="0"/>
                <a:t>Software</a:t>
              </a:r>
              <a:br>
                <a:rPr lang="en-US" sz="2000" dirty="0" smtClean="0"/>
              </a:br>
              <a:r>
                <a:rPr lang="en-US" sz="1600" dirty="0" smtClean="0"/>
                <a:t>(as a service)</a:t>
              </a:r>
              <a:endParaRPr lang="en-US" sz="1600" dirty="0"/>
            </a:p>
          </p:txBody>
        </p:sp>
      </p:grpSp>
    </p:spTree>
    <p:extLst>
      <p:ext uri="{BB962C8B-B14F-4D97-AF65-F5344CB8AC3E}">
        <p14:creationId xmlns:p14="http://schemas.microsoft.com/office/powerpoint/2010/main" val="1778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42"/>
                                        </p:tgtEl>
                                        <p:attrNameLst>
                                          <p:attrName>style.visibility</p:attrName>
                                        </p:attrNameLst>
                                      </p:cBhvr>
                                      <p:to>
                                        <p:strVal val="visible"/>
                                      </p:to>
                                    </p:set>
                                    <p:animEffect transition="in" filter="wipe(down)">
                                      <p:cBhvr>
                                        <p:cTn id="42" dur="500"/>
                                        <p:tgtEl>
                                          <p:spTgt spid="14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wipe(down)">
                                      <p:cBhvr>
                                        <p:cTn id="47" dur="500"/>
                                        <p:tgtEl>
                                          <p:spTgt spid="1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wipe(down)">
                                      <p:cBhvr>
                                        <p:cTn id="52"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9" grpId="0" animBg="1"/>
      <p:bldP spid="94" grpId="0"/>
      <p:bldP spid="1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“internet of things”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600" b="1" dirty="0" smtClean="0">
                <a:solidFill>
                  <a:sysClr val="windowText" lastClr="000000"/>
                </a:solidFill>
              </a:rPr>
              <a:t>Internet of things</a:t>
            </a:r>
          </a:p>
          <a:p>
            <a:pPr marL="0" indent="0">
              <a:buNone/>
            </a:pPr>
            <a:r>
              <a:rPr lang="en-US" dirty="0" smtClean="0">
                <a:solidFill>
                  <a:sysClr val="windowText" lastClr="000000"/>
                </a:solidFill>
              </a:rPr>
              <a:t>Syllabification (</a:t>
            </a:r>
            <a:r>
              <a:rPr lang="en-US" dirty="0" err="1" smtClean="0">
                <a:solidFill>
                  <a:sysClr val="windowText" lastClr="000000"/>
                </a:solidFill>
              </a:rPr>
              <a:t>Inter•net</a:t>
            </a:r>
            <a:r>
              <a:rPr lang="en-US" dirty="0" smtClean="0">
                <a:solidFill>
                  <a:sysClr val="windowText" lastClr="000000"/>
                </a:solidFill>
              </a:rPr>
              <a:t> of things)</a:t>
            </a:r>
            <a:br>
              <a:rPr lang="en-US" dirty="0" smtClean="0">
                <a:solidFill>
                  <a:sysClr val="windowText" lastClr="000000"/>
                </a:solidFill>
              </a:rPr>
            </a:br>
            <a:r>
              <a:rPr lang="en-US" dirty="0" smtClean="0">
                <a:solidFill>
                  <a:sysClr val="windowText" lastClr="000000"/>
                </a:solidFill>
              </a:rPr>
              <a:t/>
            </a:r>
            <a:br>
              <a:rPr lang="en-US" dirty="0" smtClean="0">
                <a:solidFill>
                  <a:sysClr val="windowText" lastClr="000000"/>
                </a:solidFill>
              </a:rPr>
            </a:br>
            <a:r>
              <a:rPr lang="en-US" i="1" dirty="0" smtClean="0">
                <a:solidFill>
                  <a:sysClr val="windowText" lastClr="000000"/>
                </a:solidFill>
              </a:rPr>
              <a:t>noun</a:t>
            </a:r>
            <a:endParaRPr lang="en-US" dirty="0">
              <a:solidFill>
                <a:sysClr val="windowText" lastClr="000000"/>
              </a:solidFill>
            </a:endParaRPr>
          </a:p>
          <a:p>
            <a:pPr marL="0" indent="0">
              <a:buNone/>
            </a:pPr>
            <a:r>
              <a:rPr lang="en-US" i="1" dirty="0" smtClean="0">
                <a:solidFill>
                  <a:schemeClr val="bg2"/>
                </a:solidFill>
              </a:rPr>
              <a:t>	</a:t>
            </a:r>
            <a:r>
              <a:rPr lang="en-US" b="1" i="1" dirty="0" smtClean="0">
                <a:solidFill>
                  <a:schemeClr val="accent2"/>
                </a:solidFill>
              </a:rPr>
              <a:t>A proposed development of the Internet in which everyday objects have network connectivity, allowing them to send and receive data:</a:t>
            </a:r>
            <a:r>
              <a:rPr lang="en-US" dirty="0" smtClean="0">
                <a:solidFill>
                  <a:schemeClr val="bg2"/>
                </a:solidFill>
              </a:rPr>
              <a:t/>
            </a:r>
            <a:br>
              <a:rPr lang="en-US" dirty="0" smtClean="0">
                <a:solidFill>
                  <a:schemeClr val="bg2"/>
                </a:solidFill>
              </a:rPr>
            </a:br>
            <a:r>
              <a:rPr lang="en-US" dirty="0" smtClean="0">
                <a:solidFill>
                  <a:schemeClr val="bg2"/>
                </a:solidFill>
              </a:rPr>
              <a:t/>
            </a:r>
            <a:br>
              <a:rPr lang="en-US" dirty="0" smtClean="0">
                <a:solidFill>
                  <a:schemeClr val="bg2"/>
                </a:solidFill>
              </a:rPr>
            </a:br>
            <a:r>
              <a:rPr lang="en-US" dirty="0" smtClean="0">
                <a:solidFill>
                  <a:sysClr val="windowText" lastClr="000000"/>
                </a:solidFill>
              </a:rPr>
              <a:t>“</a:t>
            </a:r>
            <a:r>
              <a:rPr lang="en-US" i="1" dirty="0" smtClean="0">
                <a:solidFill>
                  <a:sysClr val="windowText" lastClr="000000"/>
                </a:solidFill>
              </a:rPr>
              <a:t>If one thing can prevent the Internet of things from transforming the way we live and work, it will be a breakdown in security.</a:t>
            </a:r>
            <a:r>
              <a:rPr lang="en-US" dirty="0" smtClean="0">
                <a:solidFill>
                  <a:sysClr val="windowText" lastClr="000000"/>
                </a:solidFill>
              </a:rPr>
              <a:t>”</a:t>
            </a:r>
            <a:r>
              <a:rPr lang="en-US" i="1" dirty="0" smtClean="0">
                <a:solidFill>
                  <a:schemeClr val="bg2"/>
                </a:solidFill>
              </a:rPr>
              <a:t/>
            </a:r>
            <a:br>
              <a:rPr lang="en-US" i="1" dirty="0" smtClean="0">
                <a:solidFill>
                  <a:schemeClr val="bg2"/>
                </a:solidFill>
              </a:rPr>
            </a:br>
            <a:endParaRPr lang="en-US" i="1" dirty="0">
              <a:solidFill>
                <a:schemeClr val="bg2"/>
              </a:solidFill>
            </a:endParaRPr>
          </a:p>
        </p:txBody>
      </p:sp>
      <p:sp>
        <p:nvSpPr>
          <p:cNvPr id="4" name="TextBox 3"/>
          <p:cNvSpPr txBox="1"/>
          <p:nvPr/>
        </p:nvSpPr>
        <p:spPr>
          <a:xfrm>
            <a:off x="2615143" y="6413404"/>
            <a:ext cx="6961714" cy="276999"/>
          </a:xfrm>
          <a:prstGeom prst="rect">
            <a:avLst/>
          </a:prstGeom>
          <a:noFill/>
        </p:spPr>
        <p:txBody>
          <a:bodyPr wrap="none" rtlCol="0">
            <a:spAutoFit/>
          </a:bodyPr>
          <a:lstStyle/>
          <a:p>
            <a:r>
              <a:rPr lang="en-US" sz="1200" dirty="0" smtClean="0"/>
              <a:t>Source: </a:t>
            </a:r>
            <a:r>
              <a:rPr lang="en-US" sz="1200" dirty="0" smtClean="0">
                <a:hlinkClick r:id="rId2"/>
              </a:rPr>
              <a:t>Oxford Dictionary</a:t>
            </a:r>
            <a:r>
              <a:rPr lang="en-US" sz="1200" dirty="0" smtClean="0"/>
              <a:t>, yep, it’s really in the Oxford Dictionary.  It got added at the end of August, 2013</a:t>
            </a:r>
          </a:p>
        </p:txBody>
      </p:sp>
    </p:spTree>
    <p:extLst>
      <p:ext uri="{BB962C8B-B14F-4D97-AF65-F5344CB8AC3E}">
        <p14:creationId xmlns:p14="http://schemas.microsoft.com/office/powerpoint/2010/main" val="37123090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storage</a:t>
            </a:r>
            <a:endParaRPr lang="en-US" dirty="0"/>
          </a:p>
        </p:txBody>
      </p:sp>
      <p:grpSp>
        <p:nvGrpSpPr>
          <p:cNvPr id="30" name="Files"/>
          <p:cNvGrpSpPr/>
          <p:nvPr/>
        </p:nvGrpSpPr>
        <p:grpSpPr>
          <a:xfrm>
            <a:off x="3830138" y="1675448"/>
            <a:ext cx="2178021" cy="2178021"/>
            <a:chOff x="3830138" y="1675448"/>
            <a:chExt cx="2178021" cy="2178021"/>
          </a:xfrm>
        </p:grpSpPr>
        <p:sp>
          <p:nvSpPr>
            <p:cNvPr id="9" name="Pink Square Tile"/>
            <p:cNvSpPr>
              <a:spLocks noChangeAspect="1"/>
            </p:cNvSpPr>
            <p:nvPr/>
          </p:nvSpPr>
          <p:spPr>
            <a:xfrm>
              <a:off x="3830138" y="1675448"/>
              <a:ext cx="2178021" cy="21780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smtClean="0"/>
                <a:t>Azure Blob Storage</a:t>
              </a:r>
              <a:br>
                <a:rPr lang="en-US" dirty="0" smtClean="0"/>
              </a:br>
              <a:r>
                <a:rPr lang="en-US" dirty="0" smtClean="0"/>
                <a:t>Amazon S3</a:t>
              </a:r>
              <a:endParaRPr lang="en-US" dirty="0"/>
            </a:p>
          </p:txBody>
        </p:sp>
        <p:sp>
          <p:nvSpPr>
            <p:cNvPr id="14" name="Docments Icon"/>
            <p:cNvSpPr>
              <a:spLocks noChangeAspect="1" noEditPoints="1"/>
            </p:cNvSpPr>
            <p:nvPr/>
          </p:nvSpPr>
          <p:spPr bwMode="black">
            <a:xfrm>
              <a:off x="4414435" y="1876492"/>
              <a:ext cx="1009426" cy="887966"/>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97576" tIns="48788" rIns="97576" bIns="487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TextBox 14"/>
            <p:cNvSpPr txBox="1"/>
            <p:nvPr/>
          </p:nvSpPr>
          <p:spPr>
            <a:xfrm>
              <a:off x="4599188" y="2754965"/>
              <a:ext cx="639919" cy="369332"/>
            </a:xfrm>
            <a:prstGeom prst="rect">
              <a:avLst/>
            </a:prstGeom>
            <a:noFill/>
          </p:spPr>
          <p:txBody>
            <a:bodyPr wrap="none" rtlCol="0">
              <a:spAutoFit/>
            </a:bodyPr>
            <a:lstStyle/>
            <a:p>
              <a:r>
                <a:rPr lang="en-US" dirty="0" smtClean="0">
                  <a:solidFill>
                    <a:srgbClr val="FFFFFF"/>
                  </a:solidFill>
                </a:rPr>
                <a:t>Files</a:t>
              </a:r>
              <a:endParaRPr lang="en-US" dirty="0">
                <a:solidFill>
                  <a:srgbClr val="FFFFFF"/>
                </a:solidFill>
              </a:endParaRPr>
            </a:p>
          </p:txBody>
        </p:sp>
      </p:grpSp>
      <p:grpSp>
        <p:nvGrpSpPr>
          <p:cNvPr id="32" name="NoSQL"/>
          <p:cNvGrpSpPr/>
          <p:nvPr/>
        </p:nvGrpSpPr>
        <p:grpSpPr>
          <a:xfrm>
            <a:off x="3830138" y="3999845"/>
            <a:ext cx="2178021" cy="2178021"/>
            <a:chOff x="6153360" y="1675448"/>
            <a:chExt cx="2178021" cy="2178021"/>
          </a:xfrm>
        </p:grpSpPr>
        <p:sp>
          <p:nvSpPr>
            <p:cNvPr id="11" name="Green Square Tile"/>
            <p:cNvSpPr>
              <a:spLocks noChangeAspect="1"/>
            </p:cNvSpPr>
            <p:nvPr/>
          </p:nvSpPr>
          <p:spPr>
            <a:xfrm>
              <a:off x="6153360" y="1675448"/>
              <a:ext cx="2178021" cy="217802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smtClean="0"/>
                <a:t>Azure Table Storage</a:t>
              </a:r>
              <a:br>
                <a:rPr lang="en-US" dirty="0" smtClean="0"/>
              </a:br>
              <a:r>
                <a:rPr lang="en-US" dirty="0" err="1" smtClean="0"/>
                <a:t>MongoDB</a:t>
              </a:r>
              <a:r>
                <a:rPr lang="en-US" dirty="0" smtClean="0"/>
                <a:t>, </a:t>
              </a:r>
              <a:r>
                <a:rPr lang="en-US" dirty="0" err="1" smtClean="0"/>
                <a:t>etc</a:t>
              </a:r>
              <a:endParaRPr lang="en-US" dirty="0"/>
            </a:p>
          </p:txBody>
        </p:sp>
        <p:sp>
          <p:nvSpPr>
            <p:cNvPr id="16" name="TextBox 15"/>
            <p:cNvSpPr txBox="1"/>
            <p:nvPr/>
          </p:nvSpPr>
          <p:spPr>
            <a:xfrm>
              <a:off x="6420863" y="1997309"/>
              <a:ext cx="1625766" cy="646331"/>
            </a:xfrm>
            <a:prstGeom prst="rect">
              <a:avLst/>
            </a:prstGeom>
            <a:noFill/>
          </p:spPr>
          <p:txBody>
            <a:bodyPr wrap="none" rtlCol="0">
              <a:spAutoFit/>
            </a:bodyPr>
            <a:lstStyle/>
            <a:p>
              <a:pPr algn="ctr"/>
              <a:r>
                <a:rPr lang="en-US" sz="3600" dirty="0" err="1" smtClean="0">
                  <a:solidFill>
                    <a:srgbClr val="FFFFFF"/>
                  </a:solidFill>
                </a:rPr>
                <a:t>NoSQL</a:t>
              </a:r>
              <a:endParaRPr lang="en-US" sz="3600" dirty="0">
                <a:solidFill>
                  <a:srgbClr val="FFFFFF"/>
                </a:solidFill>
              </a:endParaRPr>
            </a:p>
          </p:txBody>
        </p:sp>
      </p:grpSp>
      <p:grpSp>
        <p:nvGrpSpPr>
          <p:cNvPr id="31" name="DB"/>
          <p:cNvGrpSpPr/>
          <p:nvPr/>
        </p:nvGrpSpPr>
        <p:grpSpPr>
          <a:xfrm>
            <a:off x="6153360" y="1676307"/>
            <a:ext cx="2178021" cy="2178021"/>
            <a:chOff x="3830138" y="3999845"/>
            <a:chExt cx="2178021" cy="2178021"/>
          </a:xfrm>
        </p:grpSpPr>
        <p:sp>
          <p:nvSpPr>
            <p:cNvPr id="10" name="Purple Square Tile"/>
            <p:cNvSpPr>
              <a:spLocks noChangeAspect="1"/>
            </p:cNvSpPr>
            <p:nvPr/>
          </p:nvSpPr>
          <p:spPr>
            <a:xfrm>
              <a:off x="3830138" y="3999845"/>
              <a:ext cx="2178021" cy="2178021"/>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smtClean="0"/>
                <a:t>Azure SQL Database</a:t>
              </a:r>
              <a:br>
                <a:rPr lang="en-US" dirty="0" smtClean="0"/>
              </a:br>
              <a:r>
                <a:rPr lang="en-US" dirty="0" smtClean="0"/>
                <a:t>Amazon RDS</a:t>
              </a:r>
              <a:endParaRPr lang="en-US" dirty="0"/>
            </a:p>
          </p:txBody>
        </p:sp>
        <p:sp>
          <p:nvSpPr>
            <p:cNvPr id="17" name="Database Icon"/>
            <p:cNvSpPr/>
            <p:nvPr/>
          </p:nvSpPr>
          <p:spPr>
            <a:xfrm>
              <a:off x="4547839" y="4250592"/>
              <a:ext cx="742618" cy="981686"/>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solidFill>
                  <a:schemeClr val="tx2"/>
                </a:solidFill>
              </a:endParaRPr>
            </a:p>
          </p:txBody>
        </p:sp>
      </p:grpSp>
      <p:grpSp>
        <p:nvGrpSpPr>
          <p:cNvPr id="33" name="Queues"/>
          <p:cNvGrpSpPr/>
          <p:nvPr/>
        </p:nvGrpSpPr>
        <p:grpSpPr>
          <a:xfrm>
            <a:off x="6153360" y="3999845"/>
            <a:ext cx="2178021" cy="2178021"/>
            <a:chOff x="6153360" y="3999845"/>
            <a:chExt cx="2178021" cy="2178021"/>
          </a:xfrm>
        </p:grpSpPr>
        <p:sp>
          <p:nvSpPr>
            <p:cNvPr id="12" name="XBOX Live Green Square Tile"/>
            <p:cNvSpPr>
              <a:spLocks noChangeAspect="1"/>
            </p:cNvSpPr>
            <p:nvPr/>
          </p:nvSpPr>
          <p:spPr>
            <a:xfrm>
              <a:off x="6153360" y="3999845"/>
              <a:ext cx="2178021" cy="217802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smtClean="0"/>
                <a:t>Azure Queues</a:t>
              </a:r>
              <a:br>
                <a:rPr lang="en-US" dirty="0" smtClean="0"/>
              </a:br>
              <a:r>
                <a:rPr lang="en-US" dirty="0" smtClean="0"/>
                <a:t>Azure Service Bus</a:t>
              </a:r>
              <a:endParaRPr lang="en-US" dirty="0"/>
            </a:p>
          </p:txBody>
        </p:sp>
        <p:sp>
          <p:nvSpPr>
            <p:cNvPr id="28" name="Freeform 27"/>
            <p:cNvSpPr/>
            <p:nvPr/>
          </p:nvSpPr>
          <p:spPr>
            <a:xfrm>
              <a:off x="6595818" y="4443984"/>
              <a:ext cx="1499110" cy="358542"/>
            </a:xfrm>
            <a:custGeom>
              <a:avLst/>
              <a:gdLst>
                <a:gd name="connsiteX0" fmla="*/ 894756 w 1499110"/>
                <a:gd name="connsiteY0" fmla="*/ 0 h 358542"/>
                <a:gd name="connsiteX1" fmla="*/ 1253299 w 1499110"/>
                <a:gd name="connsiteY1" fmla="*/ 0 h 358542"/>
                <a:gd name="connsiteX2" fmla="*/ 1253299 w 1499110"/>
                <a:gd name="connsiteY2" fmla="*/ 36703 h 358542"/>
                <a:gd name="connsiteX3" fmla="*/ 1499110 w 1499110"/>
                <a:gd name="connsiteY3" fmla="*/ 179273 h 358542"/>
                <a:gd name="connsiteX4" fmla="*/ 1253299 w 1499110"/>
                <a:gd name="connsiteY4" fmla="*/ 321843 h 358542"/>
                <a:gd name="connsiteX5" fmla="*/ 1253299 w 1499110"/>
                <a:gd name="connsiteY5" fmla="*/ 358542 h 358542"/>
                <a:gd name="connsiteX6" fmla="*/ 894756 w 1499110"/>
                <a:gd name="connsiteY6" fmla="*/ 358542 h 358542"/>
                <a:gd name="connsiteX7" fmla="*/ 894756 w 1499110"/>
                <a:gd name="connsiteY7" fmla="*/ 321843 h 358542"/>
                <a:gd name="connsiteX8" fmla="*/ 1140567 w 1499110"/>
                <a:gd name="connsiteY8" fmla="*/ 179273 h 358542"/>
                <a:gd name="connsiteX9" fmla="*/ 894756 w 1499110"/>
                <a:gd name="connsiteY9" fmla="*/ 36703 h 358542"/>
                <a:gd name="connsiteX10" fmla="*/ 447378 w 1499110"/>
                <a:gd name="connsiteY10" fmla="*/ 0 h 358542"/>
                <a:gd name="connsiteX11" fmla="*/ 805920 w 1499110"/>
                <a:gd name="connsiteY11" fmla="*/ 0 h 358542"/>
                <a:gd name="connsiteX12" fmla="*/ 805920 w 1499110"/>
                <a:gd name="connsiteY12" fmla="*/ 36703 h 358542"/>
                <a:gd name="connsiteX13" fmla="*/ 1051732 w 1499110"/>
                <a:gd name="connsiteY13" fmla="*/ 179273 h 358542"/>
                <a:gd name="connsiteX14" fmla="*/ 805920 w 1499110"/>
                <a:gd name="connsiteY14" fmla="*/ 321843 h 358542"/>
                <a:gd name="connsiteX15" fmla="*/ 805920 w 1499110"/>
                <a:gd name="connsiteY15" fmla="*/ 358542 h 358542"/>
                <a:gd name="connsiteX16" fmla="*/ 447378 w 1499110"/>
                <a:gd name="connsiteY16" fmla="*/ 358542 h 358542"/>
                <a:gd name="connsiteX17" fmla="*/ 447378 w 1499110"/>
                <a:gd name="connsiteY17" fmla="*/ 321843 h 358542"/>
                <a:gd name="connsiteX18" fmla="*/ 693189 w 1499110"/>
                <a:gd name="connsiteY18" fmla="*/ 179273 h 358542"/>
                <a:gd name="connsiteX19" fmla="*/ 447378 w 1499110"/>
                <a:gd name="connsiteY19" fmla="*/ 36703 h 358542"/>
                <a:gd name="connsiteX20" fmla="*/ 0 w 1499110"/>
                <a:gd name="connsiteY20" fmla="*/ 0 h 358542"/>
                <a:gd name="connsiteX21" fmla="*/ 358542 w 1499110"/>
                <a:gd name="connsiteY21" fmla="*/ 0 h 358542"/>
                <a:gd name="connsiteX22" fmla="*/ 358542 w 1499110"/>
                <a:gd name="connsiteY22" fmla="*/ 36703 h 358542"/>
                <a:gd name="connsiteX23" fmla="*/ 604354 w 1499110"/>
                <a:gd name="connsiteY23" fmla="*/ 179273 h 358542"/>
                <a:gd name="connsiteX24" fmla="*/ 358542 w 1499110"/>
                <a:gd name="connsiteY24" fmla="*/ 321843 h 358542"/>
                <a:gd name="connsiteX25" fmla="*/ 358542 w 1499110"/>
                <a:gd name="connsiteY25" fmla="*/ 358542 h 358542"/>
                <a:gd name="connsiteX26" fmla="*/ 0 w 1499110"/>
                <a:gd name="connsiteY26" fmla="*/ 358542 h 358542"/>
                <a:gd name="connsiteX27" fmla="*/ 0 w 1499110"/>
                <a:gd name="connsiteY27" fmla="*/ 321843 h 358542"/>
                <a:gd name="connsiteX28" fmla="*/ 245811 w 1499110"/>
                <a:gd name="connsiteY28" fmla="*/ 179273 h 358542"/>
                <a:gd name="connsiteX29" fmla="*/ 0 w 1499110"/>
                <a:gd name="connsiteY29" fmla="*/ 36703 h 35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99110" h="358542">
                  <a:moveTo>
                    <a:pt x="894756" y="0"/>
                  </a:moveTo>
                  <a:lnTo>
                    <a:pt x="1253299" y="0"/>
                  </a:lnTo>
                  <a:lnTo>
                    <a:pt x="1253299" y="36703"/>
                  </a:lnTo>
                  <a:lnTo>
                    <a:pt x="1499110" y="179273"/>
                  </a:lnTo>
                  <a:lnTo>
                    <a:pt x="1253299" y="321843"/>
                  </a:lnTo>
                  <a:lnTo>
                    <a:pt x="1253299" y="358542"/>
                  </a:lnTo>
                  <a:lnTo>
                    <a:pt x="894756" y="358542"/>
                  </a:lnTo>
                  <a:lnTo>
                    <a:pt x="894756" y="321843"/>
                  </a:lnTo>
                  <a:lnTo>
                    <a:pt x="1140567" y="179273"/>
                  </a:lnTo>
                  <a:lnTo>
                    <a:pt x="894756" y="36703"/>
                  </a:lnTo>
                  <a:close/>
                  <a:moveTo>
                    <a:pt x="447378" y="0"/>
                  </a:moveTo>
                  <a:lnTo>
                    <a:pt x="805920" y="0"/>
                  </a:lnTo>
                  <a:lnTo>
                    <a:pt x="805920" y="36703"/>
                  </a:lnTo>
                  <a:lnTo>
                    <a:pt x="1051732" y="179273"/>
                  </a:lnTo>
                  <a:lnTo>
                    <a:pt x="805920" y="321843"/>
                  </a:lnTo>
                  <a:lnTo>
                    <a:pt x="805920" y="358542"/>
                  </a:lnTo>
                  <a:lnTo>
                    <a:pt x="447378" y="358542"/>
                  </a:lnTo>
                  <a:lnTo>
                    <a:pt x="447378" y="321843"/>
                  </a:lnTo>
                  <a:lnTo>
                    <a:pt x="693189" y="179273"/>
                  </a:lnTo>
                  <a:lnTo>
                    <a:pt x="447378" y="36703"/>
                  </a:lnTo>
                  <a:close/>
                  <a:moveTo>
                    <a:pt x="0" y="0"/>
                  </a:moveTo>
                  <a:lnTo>
                    <a:pt x="358542" y="0"/>
                  </a:lnTo>
                  <a:lnTo>
                    <a:pt x="358542" y="36703"/>
                  </a:lnTo>
                  <a:lnTo>
                    <a:pt x="604354" y="179273"/>
                  </a:lnTo>
                  <a:lnTo>
                    <a:pt x="358542" y="321843"/>
                  </a:lnTo>
                  <a:lnTo>
                    <a:pt x="358542" y="358542"/>
                  </a:lnTo>
                  <a:lnTo>
                    <a:pt x="0" y="358542"/>
                  </a:lnTo>
                  <a:lnTo>
                    <a:pt x="0" y="321843"/>
                  </a:lnTo>
                  <a:lnTo>
                    <a:pt x="245811" y="179273"/>
                  </a:lnTo>
                  <a:lnTo>
                    <a:pt x="0" y="3670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862708" y="4877333"/>
              <a:ext cx="965329" cy="369332"/>
            </a:xfrm>
            <a:prstGeom prst="rect">
              <a:avLst/>
            </a:prstGeom>
            <a:noFill/>
          </p:spPr>
          <p:txBody>
            <a:bodyPr wrap="none" rtlCol="0">
              <a:spAutoFit/>
            </a:bodyPr>
            <a:lstStyle/>
            <a:p>
              <a:r>
                <a:rPr lang="en-US" dirty="0" smtClean="0">
                  <a:solidFill>
                    <a:srgbClr val="FFFFFF"/>
                  </a:solidFill>
                </a:rPr>
                <a:t>Queues</a:t>
              </a:r>
              <a:endParaRPr lang="en-US" dirty="0">
                <a:solidFill>
                  <a:srgbClr val="FFFFFF"/>
                </a:solidFill>
              </a:endParaRPr>
            </a:p>
          </p:txBody>
        </p:sp>
      </p:grpSp>
    </p:spTree>
    <p:extLst>
      <p:ext uri="{BB962C8B-B14F-4D97-AF65-F5344CB8AC3E}">
        <p14:creationId xmlns:p14="http://schemas.microsoft.com/office/powerpoint/2010/main" val="10108618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Big data – Volume, velocity, variety</a:t>
            </a:r>
            <a:endParaRPr lang="en-US" sz="2800" dirty="0"/>
          </a:p>
        </p:txBody>
      </p:sp>
      <p:grpSp>
        <p:nvGrpSpPr>
          <p:cNvPr id="4" name="NoSQL"/>
          <p:cNvGrpSpPr/>
          <p:nvPr/>
        </p:nvGrpSpPr>
        <p:grpSpPr>
          <a:xfrm>
            <a:off x="340347" y="2221495"/>
            <a:ext cx="11374292" cy="971407"/>
            <a:chOff x="340347" y="2221495"/>
            <a:chExt cx="11374292" cy="971407"/>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7572" y="2221495"/>
              <a:ext cx="2917067" cy="97140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47" y="2339672"/>
              <a:ext cx="3572742" cy="714549"/>
            </a:xfrm>
            <a:prstGeom prst="rect">
              <a:avLst/>
            </a:prstGeom>
          </p:spPr>
        </p:pic>
      </p:grpSp>
      <p:grpSp>
        <p:nvGrpSpPr>
          <p:cNvPr id="8" name="Hadoop"/>
          <p:cNvGrpSpPr/>
          <p:nvPr/>
        </p:nvGrpSpPr>
        <p:grpSpPr>
          <a:xfrm>
            <a:off x="3702340" y="3009998"/>
            <a:ext cx="4787320" cy="2184823"/>
            <a:chOff x="3702340" y="2847948"/>
            <a:chExt cx="4787320" cy="2184823"/>
          </a:xfrm>
        </p:grpSpPr>
        <p:pic>
          <p:nvPicPr>
            <p:cNvPr id="6" name="Picture 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2340" y="2847948"/>
              <a:ext cx="4787320" cy="1710170"/>
            </a:xfrm>
            <a:prstGeom prst="rect">
              <a:avLst/>
            </a:prstGeom>
          </p:spPr>
        </p:pic>
        <p:grpSp>
          <p:nvGrpSpPr>
            <p:cNvPr id="3" name="Group 2"/>
            <p:cNvGrpSpPr/>
            <p:nvPr/>
          </p:nvGrpSpPr>
          <p:grpSpPr>
            <a:xfrm>
              <a:off x="4590061" y="4312685"/>
              <a:ext cx="3224875" cy="720086"/>
              <a:chOff x="4125033" y="4195526"/>
              <a:chExt cx="4335826" cy="968152"/>
            </a:xfrm>
          </p:grpSpPr>
          <p:pic>
            <p:nvPicPr>
              <p:cNvPr id="11" name="Picture 10">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5743" t="9016" r="5198" b="9185"/>
              <a:stretch/>
            </p:blipFill>
            <p:spPr>
              <a:xfrm>
                <a:off x="4125033" y="4296679"/>
                <a:ext cx="1400537" cy="866999"/>
              </a:xfrm>
              <a:prstGeom prst="rect">
                <a:avLst/>
              </a:prstGeom>
            </p:spPr>
          </p:pic>
          <p:pic>
            <p:nvPicPr>
              <p:cNvPr id="18" name="Picture 17">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t="2599" r="41763"/>
              <a:stretch/>
            </p:blipFill>
            <p:spPr>
              <a:xfrm>
                <a:off x="7465670" y="4195526"/>
                <a:ext cx="995189" cy="932334"/>
              </a:xfrm>
              <a:prstGeom prst="rect">
                <a:avLst/>
              </a:prstGeom>
            </p:spPr>
          </p:pic>
          <p:pic>
            <p:nvPicPr>
              <p:cNvPr id="19" name="Picture 18">
                <a:hlinkClick r:id="rId4"/>
              </p:cNvPr>
              <p:cNvPicPr>
                <a:picLocks noChangeAspect="1"/>
              </p:cNvPicPr>
              <p:nvPr/>
            </p:nvPicPr>
            <p:blipFill rotWithShape="1">
              <a:blip r:embed="rId10">
                <a:extLst>
                  <a:ext uri="{28A0092B-C50C-407E-A947-70E740481C1C}">
                    <a14:useLocalDpi xmlns:a14="http://schemas.microsoft.com/office/drawing/2010/main" val="0"/>
                  </a:ext>
                </a:extLst>
              </a:blip>
              <a:srcRect l="9068" t="16569" b="12524"/>
              <a:stretch/>
            </p:blipFill>
            <p:spPr>
              <a:xfrm>
                <a:off x="5552340" y="4281504"/>
                <a:ext cx="1827519" cy="796955"/>
              </a:xfrm>
              <a:prstGeom prst="rect">
                <a:avLst/>
              </a:prstGeom>
            </p:spPr>
          </p:pic>
        </p:grpSp>
      </p:grpSp>
      <p:grpSp>
        <p:nvGrpSpPr>
          <p:cNvPr id="9" name="Hadoop Offerings"/>
          <p:cNvGrpSpPr/>
          <p:nvPr/>
        </p:nvGrpSpPr>
        <p:grpSpPr>
          <a:xfrm>
            <a:off x="2959174" y="5453840"/>
            <a:ext cx="6675649" cy="998623"/>
            <a:chOff x="2959174" y="5291790"/>
            <a:chExt cx="6675649" cy="998623"/>
          </a:xfrm>
        </p:grpSpPr>
        <p:grpSp>
          <p:nvGrpSpPr>
            <p:cNvPr id="20" name="Group 19"/>
            <p:cNvGrpSpPr/>
            <p:nvPr/>
          </p:nvGrpSpPr>
          <p:grpSpPr>
            <a:xfrm>
              <a:off x="2959174" y="5291790"/>
              <a:ext cx="2823562" cy="998623"/>
              <a:chOff x="2132485" y="2381503"/>
              <a:chExt cx="5099909" cy="1803709"/>
            </a:xfrm>
          </p:grpSpPr>
          <p:sp>
            <p:nvSpPr>
              <p:cNvPr id="21" name="Freeform 20"/>
              <p:cNvSpPr/>
              <p:nvPr/>
            </p:nvSpPr>
            <p:spPr>
              <a:xfrm>
                <a:off x="2132485" y="2381503"/>
                <a:ext cx="1768183" cy="1803709"/>
              </a:xfrm>
              <a:custGeom>
                <a:avLst/>
                <a:gdLst>
                  <a:gd name="connsiteX0" fmla="*/ 1588738 w 4072037"/>
                  <a:gd name="connsiteY0" fmla="*/ 3292794 h 4153852"/>
                  <a:gd name="connsiteX1" fmla="*/ 1933251 w 4072037"/>
                  <a:gd name="connsiteY1" fmla="*/ 3292794 h 4153852"/>
                  <a:gd name="connsiteX2" fmla="*/ 1933251 w 4072037"/>
                  <a:gd name="connsiteY2" fmla="*/ 3526474 h 4153852"/>
                  <a:gd name="connsiteX3" fmla="*/ 1588738 w 4072037"/>
                  <a:gd name="connsiteY3" fmla="*/ 3526474 h 4153852"/>
                  <a:gd name="connsiteX4" fmla="*/ 1038478 w 4072037"/>
                  <a:gd name="connsiteY4" fmla="*/ 2835594 h 4153852"/>
                  <a:gd name="connsiteX5" fmla="*/ 1365218 w 4072037"/>
                  <a:gd name="connsiteY5" fmla="*/ 2835594 h 4153852"/>
                  <a:gd name="connsiteX6" fmla="*/ 1365218 w 4072037"/>
                  <a:gd name="connsiteY6" fmla="*/ 3069274 h 4153852"/>
                  <a:gd name="connsiteX7" fmla="*/ 840634 w 4072037"/>
                  <a:gd name="connsiteY7" fmla="*/ 3069274 h 4153852"/>
                  <a:gd name="connsiteX8" fmla="*/ 2156771 w 4072037"/>
                  <a:gd name="connsiteY8" fmla="*/ 2378394 h 4153852"/>
                  <a:gd name="connsiteX9" fmla="*/ 2375211 w 4072037"/>
                  <a:gd name="connsiteY9" fmla="*/ 2378394 h 4153852"/>
                  <a:gd name="connsiteX10" fmla="*/ 2375211 w 4072037"/>
                  <a:gd name="connsiteY10" fmla="*/ 3069274 h 4153852"/>
                  <a:gd name="connsiteX11" fmla="*/ 2156771 w 4072037"/>
                  <a:gd name="connsiteY11" fmla="*/ 3069274 h 4153852"/>
                  <a:gd name="connsiteX12" fmla="*/ 1425564 w 4072037"/>
                  <a:gd name="connsiteY12" fmla="*/ 2378394 h 4153852"/>
                  <a:gd name="connsiteX13" fmla="*/ 1933251 w 4072037"/>
                  <a:gd name="connsiteY13" fmla="*/ 2378394 h 4153852"/>
                  <a:gd name="connsiteX14" fmla="*/ 1933251 w 4072037"/>
                  <a:gd name="connsiteY14" fmla="*/ 3069274 h 4153852"/>
                  <a:gd name="connsiteX15" fmla="*/ 1588738 w 4072037"/>
                  <a:gd name="connsiteY15" fmla="*/ 3069274 h 4153852"/>
                  <a:gd name="connsiteX16" fmla="*/ 1588738 w 4072037"/>
                  <a:gd name="connsiteY16" fmla="*/ 2612074 h 4153852"/>
                  <a:gd name="connsiteX17" fmla="*/ 1587811 w 4072037"/>
                  <a:gd name="connsiteY17" fmla="*/ 2612074 h 4153852"/>
                  <a:gd name="connsiteX18" fmla="*/ 1365218 w 4072037"/>
                  <a:gd name="connsiteY18" fmla="*/ 2612074 h 4153852"/>
                  <a:gd name="connsiteX19" fmla="*/ 1227720 w 4072037"/>
                  <a:gd name="connsiteY19" fmla="*/ 2612074 h 4153852"/>
                  <a:gd name="connsiteX20" fmla="*/ 3539294 w 4072037"/>
                  <a:gd name="connsiteY20" fmla="*/ 1958529 h 4153852"/>
                  <a:gd name="connsiteX21" fmla="*/ 4072037 w 4072037"/>
                  <a:gd name="connsiteY21" fmla="*/ 2267521 h 4153852"/>
                  <a:gd name="connsiteX22" fmla="*/ 3539294 w 4072037"/>
                  <a:gd name="connsiteY22" fmla="*/ 2576512 h 4153852"/>
                  <a:gd name="connsiteX23" fmla="*/ 3539294 w 4072037"/>
                  <a:gd name="connsiteY23" fmla="*/ 2378963 h 4153852"/>
                  <a:gd name="connsiteX24" fmla="*/ 3175311 w 4072037"/>
                  <a:gd name="connsiteY24" fmla="*/ 2378963 h 4153852"/>
                  <a:gd name="connsiteX25" fmla="*/ 3175311 w 4072037"/>
                  <a:gd name="connsiteY25" fmla="*/ 3638862 h 4153852"/>
                  <a:gd name="connsiteX26" fmla="*/ 3175311 w 4072037"/>
                  <a:gd name="connsiteY26" fmla="*/ 3669236 h 4153852"/>
                  <a:gd name="connsiteX27" fmla="*/ 3165871 w 4072037"/>
                  <a:gd name="connsiteY27" fmla="*/ 3669236 h 4153852"/>
                  <a:gd name="connsiteX28" fmla="*/ 1587656 w 4072037"/>
                  <a:gd name="connsiteY28" fmla="*/ 4153852 h 4153852"/>
                  <a:gd name="connsiteX29" fmla="*/ 9441 w 4072037"/>
                  <a:gd name="connsiteY29" fmla="*/ 3669236 h 4153852"/>
                  <a:gd name="connsiteX30" fmla="*/ 0 w 4072037"/>
                  <a:gd name="connsiteY30" fmla="*/ 3669236 h 4153852"/>
                  <a:gd name="connsiteX31" fmla="*/ 0 w 4072037"/>
                  <a:gd name="connsiteY31" fmla="*/ 3638862 h 4153852"/>
                  <a:gd name="connsiteX32" fmla="*/ 0 w 4072037"/>
                  <a:gd name="connsiteY32" fmla="*/ 2835594 h 4153852"/>
                  <a:gd name="connsiteX33" fmla="*/ 745607 w 4072037"/>
                  <a:gd name="connsiteY33" fmla="*/ 2835594 h 4153852"/>
                  <a:gd name="connsiteX34" fmla="*/ 564990 w 4072037"/>
                  <a:gd name="connsiteY34" fmla="*/ 3048928 h 4153852"/>
                  <a:gd name="connsiteX35" fmla="*/ 565533 w 4072037"/>
                  <a:gd name="connsiteY35" fmla="*/ 3049388 h 4153852"/>
                  <a:gd name="connsiteX36" fmla="*/ 358375 w 4072037"/>
                  <a:gd name="connsiteY36" fmla="*/ 3294070 h 4153852"/>
                  <a:gd name="connsiteX37" fmla="*/ 650312 w 4072037"/>
                  <a:gd name="connsiteY37" fmla="*/ 3294070 h 4153852"/>
                  <a:gd name="connsiteX38" fmla="*/ 651392 w 4072037"/>
                  <a:gd name="connsiteY38" fmla="*/ 3292794 h 4153852"/>
                  <a:gd name="connsiteX39" fmla="*/ 1365218 w 4072037"/>
                  <a:gd name="connsiteY39" fmla="*/ 3292794 h 4153852"/>
                  <a:gd name="connsiteX40" fmla="*/ 1365218 w 4072037"/>
                  <a:gd name="connsiteY40" fmla="*/ 3526474 h 4153852"/>
                  <a:gd name="connsiteX41" fmla="*/ 1361751 w 4072037"/>
                  <a:gd name="connsiteY41" fmla="*/ 3526474 h 4153852"/>
                  <a:gd name="connsiteX42" fmla="*/ 1361751 w 4072037"/>
                  <a:gd name="connsiteY42" fmla="*/ 3749994 h 4153852"/>
                  <a:gd name="connsiteX43" fmla="*/ 1365218 w 4072037"/>
                  <a:gd name="connsiteY43" fmla="*/ 3749994 h 4153852"/>
                  <a:gd name="connsiteX44" fmla="*/ 1588738 w 4072037"/>
                  <a:gd name="connsiteY44" fmla="*/ 3749994 h 4153852"/>
                  <a:gd name="connsiteX45" fmla="*/ 1933251 w 4072037"/>
                  <a:gd name="connsiteY45" fmla="*/ 3749994 h 4153852"/>
                  <a:gd name="connsiteX46" fmla="*/ 2156771 w 4072037"/>
                  <a:gd name="connsiteY46" fmla="*/ 3749994 h 4153852"/>
                  <a:gd name="connsiteX47" fmla="*/ 2156771 w 4072037"/>
                  <a:gd name="connsiteY47" fmla="*/ 3526474 h 4153852"/>
                  <a:gd name="connsiteX48" fmla="*/ 2156771 w 4072037"/>
                  <a:gd name="connsiteY48" fmla="*/ 3292794 h 4153852"/>
                  <a:gd name="connsiteX49" fmla="*/ 2375211 w 4072037"/>
                  <a:gd name="connsiteY49" fmla="*/ 3292794 h 4153852"/>
                  <a:gd name="connsiteX50" fmla="*/ 2598731 w 4072037"/>
                  <a:gd name="connsiteY50" fmla="*/ 3292794 h 4153852"/>
                  <a:gd name="connsiteX51" fmla="*/ 2598731 w 4072037"/>
                  <a:gd name="connsiteY51" fmla="*/ 3069274 h 4153852"/>
                  <a:gd name="connsiteX52" fmla="*/ 2598731 w 4072037"/>
                  <a:gd name="connsiteY52" fmla="*/ 2378394 h 4153852"/>
                  <a:gd name="connsiteX53" fmla="*/ 3175311 w 4072037"/>
                  <a:gd name="connsiteY53" fmla="*/ 2378394 h 4153852"/>
                  <a:gd name="connsiteX54" fmla="*/ 3175311 w 4072037"/>
                  <a:gd name="connsiteY54" fmla="*/ 2156077 h 4153852"/>
                  <a:gd name="connsiteX55" fmla="*/ 3539294 w 4072037"/>
                  <a:gd name="connsiteY55" fmla="*/ 2156077 h 4153852"/>
                  <a:gd name="connsiteX56" fmla="*/ 1933251 w 4072037"/>
                  <a:gd name="connsiteY56" fmla="*/ 1778749 h 4153852"/>
                  <a:gd name="connsiteX57" fmla="*/ 1933251 w 4072037"/>
                  <a:gd name="connsiteY57" fmla="*/ 2154874 h 4153852"/>
                  <a:gd name="connsiteX58" fmla="*/ 1614806 w 4072037"/>
                  <a:gd name="connsiteY58" fmla="*/ 2154874 h 4153852"/>
                  <a:gd name="connsiteX59" fmla="*/ 2156771 w 4072037"/>
                  <a:gd name="connsiteY59" fmla="*/ 1776416 h 4153852"/>
                  <a:gd name="connsiteX60" fmla="*/ 2375211 w 4072037"/>
                  <a:gd name="connsiteY60" fmla="*/ 1776416 h 4153852"/>
                  <a:gd name="connsiteX61" fmla="*/ 2375211 w 4072037"/>
                  <a:gd name="connsiteY61" fmla="*/ 2154874 h 4153852"/>
                  <a:gd name="connsiteX62" fmla="*/ 2156771 w 4072037"/>
                  <a:gd name="connsiteY62" fmla="*/ 2154874 h 4153852"/>
                  <a:gd name="connsiteX63" fmla="*/ 719131 w 4072037"/>
                  <a:gd name="connsiteY63" fmla="*/ 1776416 h 4153852"/>
                  <a:gd name="connsiteX64" fmla="*/ 1642355 w 4072037"/>
                  <a:gd name="connsiteY64" fmla="*/ 1776416 h 4153852"/>
                  <a:gd name="connsiteX65" fmla="*/ 1321935 w 4072037"/>
                  <a:gd name="connsiteY65" fmla="*/ 2154874 h 4153852"/>
                  <a:gd name="connsiteX66" fmla="*/ 719131 w 4072037"/>
                  <a:gd name="connsiteY66" fmla="*/ 2154874 h 4153852"/>
                  <a:gd name="connsiteX67" fmla="*/ 1587656 w 4072037"/>
                  <a:gd name="connsiteY67" fmla="*/ 203080 h 4153852"/>
                  <a:gd name="connsiteX68" fmla="*/ 445989 w 4072037"/>
                  <a:gd name="connsiteY68" fmla="*/ 573403 h 4153852"/>
                  <a:gd name="connsiteX69" fmla="*/ 1587656 w 4072037"/>
                  <a:gd name="connsiteY69" fmla="*/ 943727 h 4153852"/>
                  <a:gd name="connsiteX70" fmla="*/ 2729323 w 4072037"/>
                  <a:gd name="connsiteY70" fmla="*/ 573403 h 4153852"/>
                  <a:gd name="connsiteX71" fmla="*/ 1587656 w 4072037"/>
                  <a:gd name="connsiteY71" fmla="*/ 203080 h 4153852"/>
                  <a:gd name="connsiteX72" fmla="*/ 1587656 w 4072037"/>
                  <a:gd name="connsiteY72" fmla="*/ 0 h 4153852"/>
                  <a:gd name="connsiteX73" fmla="*/ 3175311 w 4072037"/>
                  <a:gd name="connsiteY73" fmla="*/ 514990 h 4153852"/>
                  <a:gd name="connsiteX74" fmla="*/ 3175311 w 4072037"/>
                  <a:gd name="connsiteY74" fmla="*/ 2154874 h 4153852"/>
                  <a:gd name="connsiteX75" fmla="*/ 2598731 w 4072037"/>
                  <a:gd name="connsiteY75" fmla="*/ 2154874 h 4153852"/>
                  <a:gd name="connsiteX76" fmla="*/ 2598731 w 4072037"/>
                  <a:gd name="connsiteY76" fmla="*/ 1776416 h 4153852"/>
                  <a:gd name="connsiteX77" fmla="*/ 2598731 w 4072037"/>
                  <a:gd name="connsiteY77" fmla="*/ 1552896 h 4153852"/>
                  <a:gd name="connsiteX78" fmla="*/ 2375211 w 4072037"/>
                  <a:gd name="connsiteY78" fmla="*/ 1552896 h 4153852"/>
                  <a:gd name="connsiteX79" fmla="*/ 2156771 w 4072037"/>
                  <a:gd name="connsiteY79" fmla="*/ 1552896 h 4153852"/>
                  <a:gd name="connsiteX80" fmla="*/ 2156771 w 4072037"/>
                  <a:gd name="connsiteY80" fmla="*/ 1514742 h 4153852"/>
                  <a:gd name="connsiteX81" fmla="*/ 2157289 w 4072037"/>
                  <a:gd name="connsiteY81" fmla="*/ 1514130 h 4153852"/>
                  <a:gd name="connsiteX82" fmla="*/ 2157289 w 4072037"/>
                  <a:gd name="connsiteY82" fmla="*/ 1168211 h 4153852"/>
                  <a:gd name="connsiteX83" fmla="*/ 2156323 w 4072037"/>
                  <a:gd name="connsiteY83" fmla="*/ 1169352 h 4153852"/>
                  <a:gd name="connsiteX84" fmla="*/ 2156321 w 4072037"/>
                  <a:gd name="connsiteY84" fmla="*/ 1169352 h 4153852"/>
                  <a:gd name="connsiteX85" fmla="*/ 1933251 w 4072037"/>
                  <a:gd name="connsiteY85" fmla="*/ 1432826 h 4153852"/>
                  <a:gd name="connsiteX86" fmla="*/ 1933251 w 4072037"/>
                  <a:gd name="connsiteY86" fmla="*/ 1432829 h 4153852"/>
                  <a:gd name="connsiteX87" fmla="*/ 1831597 w 4072037"/>
                  <a:gd name="connsiteY87" fmla="*/ 1552896 h 4153852"/>
                  <a:gd name="connsiteX88" fmla="*/ 719131 w 4072037"/>
                  <a:gd name="connsiteY88" fmla="*/ 1552896 h 4153852"/>
                  <a:gd name="connsiteX89" fmla="*/ 495611 w 4072037"/>
                  <a:gd name="connsiteY89" fmla="*/ 1552896 h 4153852"/>
                  <a:gd name="connsiteX90" fmla="*/ 495611 w 4072037"/>
                  <a:gd name="connsiteY90" fmla="*/ 1776416 h 4153852"/>
                  <a:gd name="connsiteX91" fmla="*/ 495611 w 4072037"/>
                  <a:gd name="connsiteY91" fmla="*/ 2154874 h 4153852"/>
                  <a:gd name="connsiteX92" fmla="*/ 495611 w 4072037"/>
                  <a:gd name="connsiteY92" fmla="*/ 2378394 h 4153852"/>
                  <a:gd name="connsiteX93" fmla="*/ 719131 w 4072037"/>
                  <a:gd name="connsiteY93" fmla="*/ 2378394 h 4153852"/>
                  <a:gd name="connsiteX94" fmla="*/ 1132693 w 4072037"/>
                  <a:gd name="connsiteY94" fmla="*/ 2378394 h 4153852"/>
                  <a:gd name="connsiteX95" fmla="*/ 934849 w 4072037"/>
                  <a:gd name="connsiteY95" fmla="*/ 2612074 h 4153852"/>
                  <a:gd name="connsiteX96" fmla="*/ 0 w 4072037"/>
                  <a:gd name="connsiteY96" fmla="*/ 2612074 h 4153852"/>
                  <a:gd name="connsiteX97" fmla="*/ 0 w 4072037"/>
                  <a:gd name="connsiteY97" fmla="*/ 514990 h 4153852"/>
                  <a:gd name="connsiteX98" fmla="*/ 1587656 w 4072037"/>
                  <a:gd name="connsiteY98" fmla="*/ 0 h 41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072037" h="4153852">
                    <a:moveTo>
                      <a:pt x="1588738" y="3292794"/>
                    </a:moveTo>
                    <a:lnTo>
                      <a:pt x="1933251" y="3292794"/>
                    </a:lnTo>
                    <a:lnTo>
                      <a:pt x="1933251" y="3526474"/>
                    </a:lnTo>
                    <a:lnTo>
                      <a:pt x="1588738" y="3526474"/>
                    </a:lnTo>
                    <a:close/>
                    <a:moveTo>
                      <a:pt x="1038478" y="2835594"/>
                    </a:moveTo>
                    <a:lnTo>
                      <a:pt x="1365218" y="2835594"/>
                    </a:lnTo>
                    <a:lnTo>
                      <a:pt x="1365218" y="3069274"/>
                    </a:lnTo>
                    <a:lnTo>
                      <a:pt x="840634" y="3069274"/>
                    </a:lnTo>
                    <a:close/>
                    <a:moveTo>
                      <a:pt x="2156771" y="2378394"/>
                    </a:moveTo>
                    <a:lnTo>
                      <a:pt x="2375211" y="2378394"/>
                    </a:lnTo>
                    <a:lnTo>
                      <a:pt x="2375211" y="3069274"/>
                    </a:lnTo>
                    <a:lnTo>
                      <a:pt x="2156771" y="3069274"/>
                    </a:lnTo>
                    <a:close/>
                    <a:moveTo>
                      <a:pt x="1425564" y="2378394"/>
                    </a:moveTo>
                    <a:lnTo>
                      <a:pt x="1933251" y="2378394"/>
                    </a:lnTo>
                    <a:lnTo>
                      <a:pt x="1933251" y="3069274"/>
                    </a:lnTo>
                    <a:lnTo>
                      <a:pt x="1588738" y="3069274"/>
                    </a:lnTo>
                    <a:lnTo>
                      <a:pt x="1588738" y="2612074"/>
                    </a:lnTo>
                    <a:lnTo>
                      <a:pt x="1587811" y="2612074"/>
                    </a:lnTo>
                    <a:lnTo>
                      <a:pt x="1365218" y="2612074"/>
                    </a:lnTo>
                    <a:lnTo>
                      <a:pt x="1227720" y="2612074"/>
                    </a:lnTo>
                    <a:close/>
                    <a:moveTo>
                      <a:pt x="3539294" y="1958529"/>
                    </a:moveTo>
                    <a:lnTo>
                      <a:pt x="4072037" y="2267521"/>
                    </a:lnTo>
                    <a:lnTo>
                      <a:pt x="3539294" y="2576512"/>
                    </a:lnTo>
                    <a:lnTo>
                      <a:pt x="3539294" y="2378963"/>
                    </a:lnTo>
                    <a:lnTo>
                      <a:pt x="3175311" y="2378963"/>
                    </a:lnTo>
                    <a:lnTo>
                      <a:pt x="3175311" y="3638862"/>
                    </a:lnTo>
                    <a:lnTo>
                      <a:pt x="3175311" y="3669236"/>
                    </a:lnTo>
                    <a:lnTo>
                      <a:pt x="3165871" y="3669236"/>
                    </a:lnTo>
                    <a:cubicBezTo>
                      <a:pt x="3122109" y="3940150"/>
                      <a:pt x="2431821" y="4153852"/>
                      <a:pt x="1587656" y="4153852"/>
                    </a:cubicBezTo>
                    <a:cubicBezTo>
                      <a:pt x="743490" y="4153852"/>
                      <a:pt x="53206" y="3940150"/>
                      <a:pt x="9441" y="3669236"/>
                    </a:cubicBezTo>
                    <a:lnTo>
                      <a:pt x="0" y="3669236"/>
                    </a:lnTo>
                    <a:lnTo>
                      <a:pt x="0" y="3638862"/>
                    </a:lnTo>
                    <a:lnTo>
                      <a:pt x="0" y="2835594"/>
                    </a:lnTo>
                    <a:lnTo>
                      <a:pt x="745607" y="2835594"/>
                    </a:lnTo>
                    <a:lnTo>
                      <a:pt x="564990" y="3048928"/>
                    </a:lnTo>
                    <a:lnTo>
                      <a:pt x="565533" y="3049388"/>
                    </a:lnTo>
                    <a:lnTo>
                      <a:pt x="358375" y="3294070"/>
                    </a:lnTo>
                    <a:lnTo>
                      <a:pt x="650312" y="3294070"/>
                    </a:lnTo>
                    <a:lnTo>
                      <a:pt x="651392" y="3292794"/>
                    </a:lnTo>
                    <a:lnTo>
                      <a:pt x="1365218" y="3292794"/>
                    </a:lnTo>
                    <a:lnTo>
                      <a:pt x="1365218" y="3526474"/>
                    </a:lnTo>
                    <a:lnTo>
                      <a:pt x="1361751" y="3526474"/>
                    </a:lnTo>
                    <a:lnTo>
                      <a:pt x="1361751" y="3749994"/>
                    </a:lnTo>
                    <a:lnTo>
                      <a:pt x="1365218" y="3749994"/>
                    </a:lnTo>
                    <a:lnTo>
                      <a:pt x="1588738" y="3749994"/>
                    </a:lnTo>
                    <a:lnTo>
                      <a:pt x="1933251" y="3749994"/>
                    </a:lnTo>
                    <a:lnTo>
                      <a:pt x="2156771" y="3749994"/>
                    </a:lnTo>
                    <a:lnTo>
                      <a:pt x="2156771" y="3526474"/>
                    </a:lnTo>
                    <a:lnTo>
                      <a:pt x="2156771" y="3292794"/>
                    </a:lnTo>
                    <a:lnTo>
                      <a:pt x="2375211" y="3292794"/>
                    </a:lnTo>
                    <a:lnTo>
                      <a:pt x="2598731" y="3292794"/>
                    </a:lnTo>
                    <a:lnTo>
                      <a:pt x="2598731" y="3069274"/>
                    </a:lnTo>
                    <a:lnTo>
                      <a:pt x="2598731" y="2378394"/>
                    </a:lnTo>
                    <a:lnTo>
                      <a:pt x="3175311" y="2378394"/>
                    </a:lnTo>
                    <a:lnTo>
                      <a:pt x="3175311" y="2156077"/>
                    </a:lnTo>
                    <a:lnTo>
                      <a:pt x="3539294" y="2156077"/>
                    </a:lnTo>
                    <a:close/>
                    <a:moveTo>
                      <a:pt x="1933251" y="1778749"/>
                    </a:moveTo>
                    <a:lnTo>
                      <a:pt x="1933251" y="2154874"/>
                    </a:lnTo>
                    <a:lnTo>
                      <a:pt x="1614806" y="2154874"/>
                    </a:lnTo>
                    <a:close/>
                    <a:moveTo>
                      <a:pt x="2156771" y="1776416"/>
                    </a:moveTo>
                    <a:lnTo>
                      <a:pt x="2375211" y="1776416"/>
                    </a:lnTo>
                    <a:lnTo>
                      <a:pt x="2375211" y="2154874"/>
                    </a:lnTo>
                    <a:lnTo>
                      <a:pt x="2156771" y="2154874"/>
                    </a:lnTo>
                    <a:close/>
                    <a:moveTo>
                      <a:pt x="719131" y="1776416"/>
                    </a:moveTo>
                    <a:lnTo>
                      <a:pt x="1642355" y="1776416"/>
                    </a:lnTo>
                    <a:lnTo>
                      <a:pt x="1321935" y="2154874"/>
                    </a:lnTo>
                    <a:lnTo>
                      <a:pt x="719131" y="2154874"/>
                    </a:lnTo>
                    <a:close/>
                    <a:moveTo>
                      <a:pt x="1587656" y="203080"/>
                    </a:moveTo>
                    <a:cubicBezTo>
                      <a:pt x="957130" y="203080"/>
                      <a:pt x="445989" y="368879"/>
                      <a:pt x="445989" y="573403"/>
                    </a:cubicBezTo>
                    <a:cubicBezTo>
                      <a:pt x="445989" y="777928"/>
                      <a:pt x="957130" y="943727"/>
                      <a:pt x="1587656" y="943727"/>
                    </a:cubicBezTo>
                    <a:cubicBezTo>
                      <a:pt x="2218182" y="943727"/>
                      <a:pt x="2729323" y="777928"/>
                      <a:pt x="2729323" y="573403"/>
                    </a:cubicBezTo>
                    <a:cubicBezTo>
                      <a:pt x="2729323" y="368879"/>
                      <a:pt x="2218182" y="203080"/>
                      <a:pt x="1587656" y="203080"/>
                    </a:cubicBezTo>
                    <a:close/>
                    <a:moveTo>
                      <a:pt x="1587656" y="0"/>
                    </a:moveTo>
                    <a:cubicBezTo>
                      <a:pt x="2464494" y="0"/>
                      <a:pt x="3175311" y="230568"/>
                      <a:pt x="3175311" y="514990"/>
                    </a:cubicBezTo>
                    <a:lnTo>
                      <a:pt x="3175311" y="2154874"/>
                    </a:lnTo>
                    <a:lnTo>
                      <a:pt x="2598731" y="2154874"/>
                    </a:lnTo>
                    <a:lnTo>
                      <a:pt x="2598731" y="1776416"/>
                    </a:lnTo>
                    <a:lnTo>
                      <a:pt x="2598731" y="1552896"/>
                    </a:lnTo>
                    <a:lnTo>
                      <a:pt x="2375211" y="1552896"/>
                    </a:lnTo>
                    <a:lnTo>
                      <a:pt x="2156771" y="1552896"/>
                    </a:lnTo>
                    <a:lnTo>
                      <a:pt x="2156771" y="1514742"/>
                    </a:lnTo>
                    <a:lnTo>
                      <a:pt x="2157289" y="1514130"/>
                    </a:lnTo>
                    <a:lnTo>
                      <a:pt x="2157289" y="1168211"/>
                    </a:lnTo>
                    <a:lnTo>
                      <a:pt x="2156323" y="1169352"/>
                    </a:lnTo>
                    <a:lnTo>
                      <a:pt x="2156321" y="1169352"/>
                    </a:lnTo>
                    <a:lnTo>
                      <a:pt x="1933251" y="1432826"/>
                    </a:lnTo>
                    <a:lnTo>
                      <a:pt x="1933251" y="1432829"/>
                    </a:lnTo>
                    <a:lnTo>
                      <a:pt x="1831597" y="1552896"/>
                    </a:lnTo>
                    <a:lnTo>
                      <a:pt x="719131" y="1552896"/>
                    </a:lnTo>
                    <a:lnTo>
                      <a:pt x="495611" y="1552896"/>
                    </a:lnTo>
                    <a:lnTo>
                      <a:pt x="495611" y="1776416"/>
                    </a:lnTo>
                    <a:lnTo>
                      <a:pt x="495611" y="2154874"/>
                    </a:lnTo>
                    <a:lnTo>
                      <a:pt x="495611" y="2378394"/>
                    </a:lnTo>
                    <a:lnTo>
                      <a:pt x="719131" y="2378394"/>
                    </a:lnTo>
                    <a:lnTo>
                      <a:pt x="1132693" y="2378394"/>
                    </a:lnTo>
                    <a:lnTo>
                      <a:pt x="934849" y="2612074"/>
                    </a:lnTo>
                    <a:lnTo>
                      <a:pt x="0" y="2612074"/>
                    </a:lnTo>
                    <a:lnTo>
                      <a:pt x="0" y="514990"/>
                    </a:lnTo>
                    <a:cubicBezTo>
                      <a:pt x="0" y="230568"/>
                      <a:pt x="710817" y="0"/>
                      <a:pt x="158765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4046282" y="3060620"/>
                <a:ext cx="3186112" cy="441425"/>
              </a:xfrm>
              <a:custGeom>
                <a:avLst/>
                <a:gdLst/>
                <a:ahLst/>
                <a:cxnLst/>
                <a:rect l="l" t="t" r="r" b="b"/>
                <a:pathLst>
                  <a:path w="3186112" h="441425">
                    <a:moveTo>
                      <a:pt x="518517" y="68164"/>
                    </a:moveTo>
                    <a:lnTo>
                      <a:pt x="518517" y="372964"/>
                    </a:lnTo>
                    <a:lnTo>
                      <a:pt x="575667" y="372964"/>
                    </a:lnTo>
                    <a:cubicBezTo>
                      <a:pt x="601265" y="372964"/>
                      <a:pt x="623887" y="369243"/>
                      <a:pt x="643533" y="361802"/>
                    </a:cubicBezTo>
                    <a:cubicBezTo>
                      <a:pt x="663178" y="354360"/>
                      <a:pt x="679598" y="343843"/>
                      <a:pt x="692795" y="330250"/>
                    </a:cubicBezTo>
                    <a:cubicBezTo>
                      <a:pt x="705991" y="316657"/>
                      <a:pt x="716012" y="300236"/>
                      <a:pt x="722858" y="280988"/>
                    </a:cubicBezTo>
                    <a:cubicBezTo>
                      <a:pt x="729704" y="261739"/>
                      <a:pt x="733127" y="240209"/>
                      <a:pt x="733127" y="216396"/>
                    </a:cubicBezTo>
                    <a:cubicBezTo>
                      <a:pt x="733127" y="192782"/>
                      <a:pt x="729754" y="171798"/>
                      <a:pt x="723007" y="153442"/>
                    </a:cubicBezTo>
                    <a:cubicBezTo>
                      <a:pt x="716260" y="135087"/>
                      <a:pt x="706288" y="119609"/>
                      <a:pt x="693092" y="107008"/>
                    </a:cubicBezTo>
                    <a:cubicBezTo>
                      <a:pt x="679896" y="94407"/>
                      <a:pt x="663575" y="84783"/>
                      <a:pt x="644128" y="78135"/>
                    </a:cubicBezTo>
                    <a:cubicBezTo>
                      <a:pt x="624681" y="71487"/>
                      <a:pt x="602258" y="68164"/>
                      <a:pt x="576858" y="68164"/>
                    </a:cubicBezTo>
                    <a:close/>
                    <a:moveTo>
                      <a:pt x="2869704" y="7144"/>
                    </a:moveTo>
                    <a:lnTo>
                      <a:pt x="3186112" y="7144"/>
                    </a:lnTo>
                    <a:lnTo>
                      <a:pt x="3186112" y="68164"/>
                    </a:lnTo>
                    <a:lnTo>
                      <a:pt x="3063478" y="68164"/>
                    </a:lnTo>
                    <a:lnTo>
                      <a:pt x="3063478" y="433983"/>
                    </a:lnTo>
                    <a:lnTo>
                      <a:pt x="2992040" y="433983"/>
                    </a:lnTo>
                    <a:lnTo>
                      <a:pt x="2992040" y="68164"/>
                    </a:lnTo>
                    <a:lnTo>
                      <a:pt x="2869704" y="68164"/>
                    </a:lnTo>
                    <a:close/>
                    <a:moveTo>
                      <a:pt x="2466975" y="7144"/>
                    </a:moveTo>
                    <a:lnTo>
                      <a:pt x="2537817" y="7144"/>
                    </a:lnTo>
                    <a:lnTo>
                      <a:pt x="2537817" y="186631"/>
                    </a:lnTo>
                    <a:lnTo>
                      <a:pt x="2737246" y="186631"/>
                    </a:lnTo>
                    <a:lnTo>
                      <a:pt x="2737246" y="7144"/>
                    </a:lnTo>
                    <a:lnTo>
                      <a:pt x="2808386" y="7144"/>
                    </a:lnTo>
                    <a:lnTo>
                      <a:pt x="2808386" y="433983"/>
                    </a:lnTo>
                    <a:lnTo>
                      <a:pt x="2737246" y="433983"/>
                    </a:lnTo>
                    <a:lnTo>
                      <a:pt x="2737246" y="249139"/>
                    </a:lnTo>
                    <a:lnTo>
                      <a:pt x="2537817" y="249139"/>
                    </a:lnTo>
                    <a:lnTo>
                      <a:pt x="2537817" y="433983"/>
                    </a:lnTo>
                    <a:lnTo>
                      <a:pt x="2466975" y="433983"/>
                    </a:lnTo>
                    <a:close/>
                    <a:moveTo>
                      <a:pt x="1857375" y="7144"/>
                    </a:moveTo>
                    <a:lnTo>
                      <a:pt x="1928217" y="7144"/>
                    </a:lnTo>
                    <a:lnTo>
                      <a:pt x="1928217" y="433983"/>
                    </a:lnTo>
                    <a:lnTo>
                      <a:pt x="1857375" y="433983"/>
                    </a:lnTo>
                    <a:close/>
                    <a:moveTo>
                      <a:pt x="1066800" y="7144"/>
                    </a:moveTo>
                    <a:lnTo>
                      <a:pt x="1156394" y="7144"/>
                    </a:lnTo>
                    <a:lnTo>
                      <a:pt x="1344811" y="315814"/>
                    </a:lnTo>
                    <a:cubicBezTo>
                      <a:pt x="1346001" y="317798"/>
                      <a:pt x="1347440" y="320130"/>
                      <a:pt x="1349127" y="322809"/>
                    </a:cubicBezTo>
                    <a:cubicBezTo>
                      <a:pt x="1350813" y="325487"/>
                      <a:pt x="1352500" y="328266"/>
                      <a:pt x="1354187" y="331143"/>
                    </a:cubicBezTo>
                    <a:cubicBezTo>
                      <a:pt x="1355873" y="334020"/>
                      <a:pt x="1357461" y="336798"/>
                      <a:pt x="1358949" y="339477"/>
                    </a:cubicBezTo>
                    <a:cubicBezTo>
                      <a:pt x="1360438" y="342156"/>
                      <a:pt x="1361678" y="344389"/>
                      <a:pt x="1362670" y="346175"/>
                    </a:cubicBezTo>
                    <a:lnTo>
                      <a:pt x="1363861" y="346175"/>
                    </a:lnTo>
                    <a:cubicBezTo>
                      <a:pt x="1363464" y="343992"/>
                      <a:pt x="1363067" y="339676"/>
                      <a:pt x="1362670" y="333227"/>
                    </a:cubicBezTo>
                    <a:cubicBezTo>
                      <a:pt x="1362273" y="326777"/>
                      <a:pt x="1361926" y="319832"/>
                      <a:pt x="1361628" y="312391"/>
                    </a:cubicBezTo>
                    <a:cubicBezTo>
                      <a:pt x="1361331" y="304949"/>
                      <a:pt x="1361082" y="297905"/>
                      <a:pt x="1360884" y="291257"/>
                    </a:cubicBezTo>
                    <a:cubicBezTo>
                      <a:pt x="1360686" y="284609"/>
                      <a:pt x="1360586" y="279996"/>
                      <a:pt x="1360586" y="277416"/>
                    </a:cubicBezTo>
                    <a:lnTo>
                      <a:pt x="1360586" y="7144"/>
                    </a:lnTo>
                    <a:lnTo>
                      <a:pt x="1430238" y="7144"/>
                    </a:lnTo>
                    <a:lnTo>
                      <a:pt x="1430238" y="433983"/>
                    </a:lnTo>
                    <a:lnTo>
                      <a:pt x="1345406" y="433983"/>
                    </a:lnTo>
                    <a:lnTo>
                      <a:pt x="1149846" y="118170"/>
                    </a:lnTo>
                    <a:cubicBezTo>
                      <a:pt x="1148457" y="116185"/>
                      <a:pt x="1146968" y="113903"/>
                      <a:pt x="1145381" y="111324"/>
                    </a:cubicBezTo>
                    <a:cubicBezTo>
                      <a:pt x="1143793" y="108744"/>
                      <a:pt x="1142305" y="106115"/>
                      <a:pt x="1140916" y="103436"/>
                    </a:cubicBezTo>
                    <a:cubicBezTo>
                      <a:pt x="1139527" y="100757"/>
                      <a:pt x="1138287" y="98128"/>
                      <a:pt x="1137195" y="95548"/>
                    </a:cubicBezTo>
                    <a:cubicBezTo>
                      <a:pt x="1136104" y="92968"/>
                      <a:pt x="1135261" y="90785"/>
                      <a:pt x="1134665" y="89000"/>
                    </a:cubicBezTo>
                    <a:lnTo>
                      <a:pt x="1132582" y="89000"/>
                    </a:lnTo>
                    <a:cubicBezTo>
                      <a:pt x="1133177" y="91381"/>
                      <a:pt x="1133673" y="95746"/>
                      <a:pt x="1134070" y="102096"/>
                    </a:cubicBezTo>
                    <a:cubicBezTo>
                      <a:pt x="1134467" y="108446"/>
                      <a:pt x="1134864" y="115193"/>
                      <a:pt x="1135261" y="122337"/>
                    </a:cubicBezTo>
                    <a:cubicBezTo>
                      <a:pt x="1135658" y="129481"/>
                      <a:pt x="1135955" y="136277"/>
                      <a:pt x="1136154" y="142726"/>
                    </a:cubicBezTo>
                    <a:cubicBezTo>
                      <a:pt x="1136352" y="149176"/>
                      <a:pt x="1136451" y="153789"/>
                      <a:pt x="1136451" y="156568"/>
                    </a:cubicBezTo>
                    <a:lnTo>
                      <a:pt x="1136451" y="433983"/>
                    </a:lnTo>
                    <a:lnTo>
                      <a:pt x="1066800" y="433983"/>
                    </a:lnTo>
                    <a:close/>
                    <a:moveTo>
                      <a:pt x="885825" y="7144"/>
                    </a:moveTo>
                    <a:lnTo>
                      <a:pt x="956667" y="7144"/>
                    </a:lnTo>
                    <a:lnTo>
                      <a:pt x="956667" y="433983"/>
                    </a:lnTo>
                    <a:lnTo>
                      <a:pt x="885825" y="433983"/>
                    </a:lnTo>
                    <a:close/>
                    <a:moveTo>
                      <a:pt x="447675" y="7144"/>
                    </a:moveTo>
                    <a:lnTo>
                      <a:pt x="579536" y="7144"/>
                    </a:lnTo>
                    <a:cubicBezTo>
                      <a:pt x="655736" y="7144"/>
                      <a:pt x="712886" y="24805"/>
                      <a:pt x="750986" y="60127"/>
                    </a:cubicBezTo>
                    <a:cubicBezTo>
                      <a:pt x="789086" y="95449"/>
                      <a:pt x="808136" y="147142"/>
                      <a:pt x="808136" y="215206"/>
                    </a:cubicBezTo>
                    <a:cubicBezTo>
                      <a:pt x="808136" y="248146"/>
                      <a:pt x="802679" y="278110"/>
                      <a:pt x="791765" y="305098"/>
                    </a:cubicBezTo>
                    <a:cubicBezTo>
                      <a:pt x="780851" y="332085"/>
                      <a:pt x="765274" y="355104"/>
                      <a:pt x="745033" y="374154"/>
                    </a:cubicBezTo>
                    <a:cubicBezTo>
                      <a:pt x="724793" y="393204"/>
                      <a:pt x="700385" y="407938"/>
                      <a:pt x="671810" y="418356"/>
                    </a:cubicBezTo>
                    <a:cubicBezTo>
                      <a:pt x="643235" y="428774"/>
                      <a:pt x="611386" y="433983"/>
                      <a:pt x="576262" y="433983"/>
                    </a:cubicBezTo>
                    <a:lnTo>
                      <a:pt x="447675" y="433983"/>
                    </a:lnTo>
                    <a:close/>
                    <a:moveTo>
                      <a:pt x="0" y="7144"/>
                    </a:moveTo>
                    <a:lnTo>
                      <a:pt x="70842" y="7144"/>
                    </a:lnTo>
                    <a:lnTo>
                      <a:pt x="70842" y="186631"/>
                    </a:lnTo>
                    <a:lnTo>
                      <a:pt x="270272" y="186631"/>
                    </a:lnTo>
                    <a:lnTo>
                      <a:pt x="270272" y="7144"/>
                    </a:lnTo>
                    <a:lnTo>
                      <a:pt x="341411" y="7144"/>
                    </a:lnTo>
                    <a:lnTo>
                      <a:pt x="341411" y="433983"/>
                    </a:lnTo>
                    <a:lnTo>
                      <a:pt x="270272" y="433983"/>
                    </a:lnTo>
                    <a:lnTo>
                      <a:pt x="270272" y="249139"/>
                    </a:lnTo>
                    <a:lnTo>
                      <a:pt x="70842" y="249139"/>
                    </a:lnTo>
                    <a:lnTo>
                      <a:pt x="70842" y="433983"/>
                    </a:lnTo>
                    <a:lnTo>
                      <a:pt x="0" y="433983"/>
                    </a:lnTo>
                    <a:close/>
                    <a:moveTo>
                      <a:pt x="2237779" y="0"/>
                    </a:moveTo>
                    <a:cubicBezTo>
                      <a:pt x="2251273" y="0"/>
                      <a:pt x="2264171" y="695"/>
                      <a:pt x="2276475" y="2084"/>
                    </a:cubicBezTo>
                    <a:cubicBezTo>
                      <a:pt x="2288778" y="3473"/>
                      <a:pt x="2300138" y="5209"/>
                      <a:pt x="2310556" y="7293"/>
                    </a:cubicBezTo>
                    <a:cubicBezTo>
                      <a:pt x="2320974" y="9376"/>
                      <a:pt x="2330202" y="11659"/>
                      <a:pt x="2338238" y="14139"/>
                    </a:cubicBezTo>
                    <a:cubicBezTo>
                      <a:pt x="2346275" y="16619"/>
                      <a:pt x="2352774" y="19050"/>
                      <a:pt x="2357735" y="21432"/>
                    </a:cubicBezTo>
                    <a:lnTo>
                      <a:pt x="2357735" y="94357"/>
                    </a:lnTo>
                    <a:cubicBezTo>
                      <a:pt x="2350988" y="89793"/>
                      <a:pt x="2343150" y="85527"/>
                      <a:pt x="2334220" y="81558"/>
                    </a:cubicBezTo>
                    <a:cubicBezTo>
                      <a:pt x="2325290" y="77589"/>
                      <a:pt x="2315567" y="74117"/>
                      <a:pt x="2305050" y="71140"/>
                    </a:cubicBezTo>
                    <a:cubicBezTo>
                      <a:pt x="2294532" y="68164"/>
                      <a:pt x="2283271" y="65832"/>
                      <a:pt x="2271266" y="64145"/>
                    </a:cubicBezTo>
                    <a:cubicBezTo>
                      <a:pt x="2259260" y="62459"/>
                      <a:pt x="2246709" y="61615"/>
                      <a:pt x="2233612" y="61615"/>
                    </a:cubicBezTo>
                    <a:cubicBezTo>
                      <a:pt x="2212975" y="61615"/>
                      <a:pt x="2193577" y="65286"/>
                      <a:pt x="2175420" y="72628"/>
                    </a:cubicBezTo>
                    <a:cubicBezTo>
                      <a:pt x="2157263" y="79971"/>
                      <a:pt x="2141438" y="90537"/>
                      <a:pt x="2127944" y="104329"/>
                    </a:cubicBezTo>
                    <a:cubicBezTo>
                      <a:pt x="2114450" y="118120"/>
                      <a:pt x="2103784" y="134938"/>
                      <a:pt x="2095946" y="154782"/>
                    </a:cubicBezTo>
                    <a:cubicBezTo>
                      <a:pt x="2088108" y="174625"/>
                      <a:pt x="2084189" y="197148"/>
                      <a:pt x="2084189" y="222350"/>
                    </a:cubicBezTo>
                    <a:cubicBezTo>
                      <a:pt x="2084189" y="249139"/>
                      <a:pt x="2087860" y="272405"/>
                      <a:pt x="2095202" y="292150"/>
                    </a:cubicBezTo>
                    <a:cubicBezTo>
                      <a:pt x="2102544" y="311894"/>
                      <a:pt x="2112615" y="328266"/>
                      <a:pt x="2125414" y="341263"/>
                    </a:cubicBezTo>
                    <a:cubicBezTo>
                      <a:pt x="2138213" y="354261"/>
                      <a:pt x="2153344" y="363935"/>
                      <a:pt x="2170807" y="370285"/>
                    </a:cubicBezTo>
                    <a:cubicBezTo>
                      <a:pt x="2188269" y="376635"/>
                      <a:pt x="2207121" y="379810"/>
                      <a:pt x="2227361" y="379810"/>
                    </a:cubicBezTo>
                    <a:cubicBezTo>
                      <a:pt x="2240458" y="379810"/>
                      <a:pt x="2253257" y="378421"/>
                      <a:pt x="2265759" y="375643"/>
                    </a:cubicBezTo>
                    <a:cubicBezTo>
                      <a:pt x="2278261" y="372864"/>
                      <a:pt x="2289472" y="368896"/>
                      <a:pt x="2299394" y="363736"/>
                    </a:cubicBezTo>
                    <a:lnTo>
                      <a:pt x="2299394" y="262831"/>
                    </a:lnTo>
                    <a:lnTo>
                      <a:pt x="2210990" y="262831"/>
                    </a:lnTo>
                    <a:lnTo>
                      <a:pt x="2210990" y="201811"/>
                    </a:lnTo>
                    <a:lnTo>
                      <a:pt x="2370534" y="201811"/>
                    </a:lnTo>
                    <a:lnTo>
                      <a:pt x="2370534" y="404813"/>
                    </a:lnTo>
                    <a:cubicBezTo>
                      <a:pt x="2350293" y="416521"/>
                      <a:pt x="2327423" y="425550"/>
                      <a:pt x="2301924" y="431900"/>
                    </a:cubicBezTo>
                    <a:cubicBezTo>
                      <a:pt x="2276425" y="438250"/>
                      <a:pt x="2249785" y="441425"/>
                      <a:pt x="2222004" y="441425"/>
                    </a:cubicBezTo>
                    <a:cubicBezTo>
                      <a:pt x="2190849" y="441425"/>
                      <a:pt x="2162224" y="436513"/>
                      <a:pt x="2136130" y="426691"/>
                    </a:cubicBezTo>
                    <a:cubicBezTo>
                      <a:pt x="2110035" y="416868"/>
                      <a:pt x="2087562" y="402729"/>
                      <a:pt x="2068711" y="384275"/>
                    </a:cubicBezTo>
                    <a:cubicBezTo>
                      <a:pt x="2049859" y="365820"/>
                      <a:pt x="2035224" y="343347"/>
                      <a:pt x="2024806" y="316855"/>
                    </a:cubicBezTo>
                    <a:cubicBezTo>
                      <a:pt x="2014388" y="290364"/>
                      <a:pt x="2009179" y="260350"/>
                      <a:pt x="2009179" y="226814"/>
                    </a:cubicBezTo>
                    <a:cubicBezTo>
                      <a:pt x="2009179" y="203994"/>
                      <a:pt x="2011809" y="182513"/>
                      <a:pt x="2017067" y="162372"/>
                    </a:cubicBezTo>
                    <a:cubicBezTo>
                      <a:pt x="2022326" y="142230"/>
                      <a:pt x="2029817" y="123776"/>
                      <a:pt x="2039540" y="107008"/>
                    </a:cubicBezTo>
                    <a:cubicBezTo>
                      <a:pt x="2049264" y="90240"/>
                      <a:pt x="2061021" y="75208"/>
                      <a:pt x="2074813" y="61913"/>
                    </a:cubicBezTo>
                    <a:cubicBezTo>
                      <a:pt x="2088604" y="48618"/>
                      <a:pt x="2103933" y="37406"/>
                      <a:pt x="2120800" y="28278"/>
                    </a:cubicBezTo>
                    <a:cubicBezTo>
                      <a:pt x="2137668" y="19150"/>
                      <a:pt x="2155973" y="12155"/>
                      <a:pt x="2175718" y="7293"/>
                    </a:cubicBezTo>
                    <a:cubicBezTo>
                      <a:pt x="2195463" y="2431"/>
                      <a:pt x="2216150" y="0"/>
                      <a:pt x="2237779" y="0"/>
                    </a:cubicBezTo>
                    <a:close/>
                    <a:moveTo>
                      <a:pt x="1665089" y="0"/>
                    </a:moveTo>
                    <a:cubicBezTo>
                      <a:pt x="1674614" y="0"/>
                      <a:pt x="1684139" y="496"/>
                      <a:pt x="1693664" y="1489"/>
                    </a:cubicBezTo>
                    <a:cubicBezTo>
                      <a:pt x="1703189" y="2481"/>
                      <a:pt x="1712118" y="3820"/>
                      <a:pt x="1720453" y="5507"/>
                    </a:cubicBezTo>
                    <a:cubicBezTo>
                      <a:pt x="1728787" y="7194"/>
                      <a:pt x="1736179" y="8980"/>
                      <a:pt x="1742628" y="10865"/>
                    </a:cubicBezTo>
                    <a:cubicBezTo>
                      <a:pt x="1749077" y="12750"/>
                      <a:pt x="1754088" y="14585"/>
                      <a:pt x="1757660" y="16371"/>
                    </a:cubicBezTo>
                    <a:lnTo>
                      <a:pt x="1757660" y="90785"/>
                    </a:lnTo>
                    <a:cubicBezTo>
                      <a:pt x="1751905" y="86023"/>
                      <a:pt x="1745406" y="81757"/>
                      <a:pt x="1738163" y="77986"/>
                    </a:cubicBezTo>
                    <a:cubicBezTo>
                      <a:pt x="1730920" y="74216"/>
                      <a:pt x="1723330" y="71041"/>
                      <a:pt x="1715393" y="68461"/>
                    </a:cubicBezTo>
                    <a:cubicBezTo>
                      <a:pt x="1707455" y="65882"/>
                      <a:pt x="1699270" y="63897"/>
                      <a:pt x="1690836" y="62508"/>
                    </a:cubicBezTo>
                    <a:cubicBezTo>
                      <a:pt x="1682402" y="61119"/>
                      <a:pt x="1674018" y="60425"/>
                      <a:pt x="1665684" y="60425"/>
                    </a:cubicBezTo>
                    <a:cubicBezTo>
                      <a:pt x="1654770" y="60425"/>
                      <a:pt x="1644997" y="61764"/>
                      <a:pt x="1636365" y="64443"/>
                    </a:cubicBezTo>
                    <a:cubicBezTo>
                      <a:pt x="1627733" y="67122"/>
                      <a:pt x="1620440" y="70843"/>
                      <a:pt x="1614487" y="75605"/>
                    </a:cubicBezTo>
                    <a:cubicBezTo>
                      <a:pt x="1608534" y="80368"/>
                      <a:pt x="1603970" y="86023"/>
                      <a:pt x="1600795" y="92571"/>
                    </a:cubicBezTo>
                    <a:cubicBezTo>
                      <a:pt x="1597620" y="99120"/>
                      <a:pt x="1596032" y="106264"/>
                      <a:pt x="1596032" y="114003"/>
                    </a:cubicBezTo>
                    <a:cubicBezTo>
                      <a:pt x="1596032" y="122734"/>
                      <a:pt x="1597273" y="130473"/>
                      <a:pt x="1599753" y="137220"/>
                    </a:cubicBezTo>
                    <a:cubicBezTo>
                      <a:pt x="1602234" y="143967"/>
                      <a:pt x="1606401" y="150366"/>
                      <a:pt x="1612255" y="156419"/>
                    </a:cubicBezTo>
                    <a:cubicBezTo>
                      <a:pt x="1618109" y="162471"/>
                      <a:pt x="1625798" y="168474"/>
                      <a:pt x="1635323" y="174427"/>
                    </a:cubicBezTo>
                    <a:cubicBezTo>
                      <a:pt x="1644848" y="180380"/>
                      <a:pt x="1656556" y="187028"/>
                      <a:pt x="1670447" y="194370"/>
                    </a:cubicBezTo>
                    <a:cubicBezTo>
                      <a:pt x="1687512" y="203300"/>
                      <a:pt x="1702643" y="212378"/>
                      <a:pt x="1715839" y="221605"/>
                    </a:cubicBezTo>
                    <a:cubicBezTo>
                      <a:pt x="1729035" y="230833"/>
                      <a:pt x="1740098" y="240507"/>
                      <a:pt x="1749028" y="250627"/>
                    </a:cubicBezTo>
                    <a:cubicBezTo>
                      <a:pt x="1757957" y="260747"/>
                      <a:pt x="1764704" y="271562"/>
                      <a:pt x="1769268" y="283071"/>
                    </a:cubicBezTo>
                    <a:cubicBezTo>
                      <a:pt x="1773833" y="294581"/>
                      <a:pt x="1776115" y="307281"/>
                      <a:pt x="1776115" y="321171"/>
                    </a:cubicBezTo>
                    <a:cubicBezTo>
                      <a:pt x="1776115" y="336650"/>
                      <a:pt x="1773436" y="351582"/>
                      <a:pt x="1768078" y="365969"/>
                    </a:cubicBezTo>
                    <a:cubicBezTo>
                      <a:pt x="1762720" y="380355"/>
                      <a:pt x="1753989" y="393155"/>
                      <a:pt x="1741884" y="404366"/>
                    </a:cubicBezTo>
                    <a:cubicBezTo>
                      <a:pt x="1729779" y="415578"/>
                      <a:pt x="1714053" y="424557"/>
                      <a:pt x="1694706" y="431304"/>
                    </a:cubicBezTo>
                    <a:cubicBezTo>
                      <a:pt x="1675358" y="438051"/>
                      <a:pt x="1651694" y="441425"/>
                      <a:pt x="1623715" y="441425"/>
                    </a:cubicBezTo>
                    <a:cubicBezTo>
                      <a:pt x="1614785" y="441425"/>
                      <a:pt x="1605359" y="440730"/>
                      <a:pt x="1595437" y="439341"/>
                    </a:cubicBezTo>
                    <a:cubicBezTo>
                      <a:pt x="1585515" y="437952"/>
                      <a:pt x="1575891" y="436067"/>
                      <a:pt x="1566565" y="433686"/>
                    </a:cubicBezTo>
                    <a:cubicBezTo>
                      <a:pt x="1557238" y="431304"/>
                      <a:pt x="1548656" y="428625"/>
                      <a:pt x="1540817" y="425649"/>
                    </a:cubicBezTo>
                    <a:cubicBezTo>
                      <a:pt x="1532979" y="422672"/>
                      <a:pt x="1526679" y="419596"/>
                      <a:pt x="1521916" y="416421"/>
                    </a:cubicBezTo>
                    <a:lnTo>
                      <a:pt x="1521916" y="339031"/>
                    </a:lnTo>
                    <a:cubicBezTo>
                      <a:pt x="1528861" y="345579"/>
                      <a:pt x="1536848" y="351433"/>
                      <a:pt x="1545877" y="356593"/>
                    </a:cubicBezTo>
                    <a:cubicBezTo>
                      <a:pt x="1554906" y="361752"/>
                      <a:pt x="1564283" y="366167"/>
                      <a:pt x="1574006" y="369838"/>
                    </a:cubicBezTo>
                    <a:cubicBezTo>
                      <a:pt x="1583729" y="373509"/>
                      <a:pt x="1593502" y="376287"/>
                      <a:pt x="1603325" y="378173"/>
                    </a:cubicBezTo>
                    <a:cubicBezTo>
                      <a:pt x="1613148" y="380058"/>
                      <a:pt x="1622524" y="381000"/>
                      <a:pt x="1631454" y="381000"/>
                    </a:cubicBezTo>
                    <a:cubicBezTo>
                      <a:pt x="1645146" y="381000"/>
                      <a:pt x="1656457" y="379413"/>
                      <a:pt x="1665386" y="376238"/>
                    </a:cubicBezTo>
                    <a:cubicBezTo>
                      <a:pt x="1674316" y="373063"/>
                      <a:pt x="1681311" y="368945"/>
                      <a:pt x="1686371" y="363885"/>
                    </a:cubicBezTo>
                    <a:cubicBezTo>
                      <a:pt x="1691431" y="358825"/>
                      <a:pt x="1694954" y="353120"/>
                      <a:pt x="1696938" y="346770"/>
                    </a:cubicBezTo>
                    <a:cubicBezTo>
                      <a:pt x="1698922" y="340420"/>
                      <a:pt x="1699915" y="334169"/>
                      <a:pt x="1699915" y="328018"/>
                    </a:cubicBezTo>
                    <a:cubicBezTo>
                      <a:pt x="1699915" y="319882"/>
                      <a:pt x="1698327" y="312341"/>
                      <a:pt x="1695152" y="305396"/>
                    </a:cubicBezTo>
                    <a:cubicBezTo>
                      <a:pt x="1691977" y="298450"/>
                      <a:pt x="1687016" y="291654"/>
                      <a:pt x="1680269" y="285006"/>
                    </a:cubicBezTo>
                    <a:cubicBezTo>
                      <a:pt x="1673522" y="278359"/>
                      <a:pt x="1664791" y="271612"/>
                      <a:pt x="1654075" y="264766"/>
                    </a:cubicBezTo>
                    <a:cubicBezTo>
                      <a:pt x="1643360" y="257919"/>
                      <a:pt x="1630561" y="250528"/>
                      <a:pt x="1615678" y="242590"/>
                    </a:cubicBezTo>
                    <a:cubicBezTo>
                      <a:pt x="1597620" y="233065"/>
                      <a:pt x="1582489" y="223491"/>
                      <a:pt x="1570285" y="213866"/>
                    </a:cubicBezTo>
                    <a:cubicBezTo>
                      <a:pt x="1558081" y="204242"/>
                      <a:pt x="1548259" y="194419"/>
                      <a:pt x="1540817" y="184398"/>
                    </a:cubicBezTo>
                    <a:cubicBezTo>
                      <a:pt x="1533376" y="174377"/>
                      <a:pt x="1528117" y="164009"/>
                      <a:pt x="1525041" y="153293"/>
                    </a:cubicBezTo>
                    <a:cubicBezTo>
                      <a:pt x="1521966" y="142578"/>
                      <a:pt x="1520428" y="131267"/>
                      <a:pt x="1520428" y="119360"/>
                    </a:cubicBezTo>
                    <a:cubicBezTo>
                      <a:pt x="1520428" y="102096"/>
                      <a:pt x="1523851" y="86122"/>
                      <a:pt x="1530697" y="71438"/>
                    </a:cubicBezTo>
                    <a:cubicBezTo>
                      <a:pt x="1537543" y="56753"/>
                      <a:pt x="1547316" y="44153"/>
                      <a:pt x="1560016" y="33635"/>
                    </a:cubicBezTo>
                    <a:cubicBezTo>
                      <a:pt x="1572716" y="23118"/>
                      <a:pt x="1587946" y="14883"/>
                      <a:pt x="1605706" y="8930"/>
                    </a:cubicBezTo>
                    <a:cubicBezTo>
                      <a:pt x="1623466" y="2977"/>
                      <a:pt x="1643261" y="0"/>
                      <a:pt x="166508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6144" y="5376094"/>
              <a:ext cx="2868679" cy="823737"/>
            </a:xfrm>
            <a:prstGeom prst="rect">
              <a:avLst/>
            </a:prstGeom>
          </p:spPr>
        </p:pic>
      </p:grpSp>
      <p:grpSp>
        <p:nvGrpSpPr>
          <p:cNvPr id="5" name="RDBMS"/>
          <p:cNvGrpSpPr/>
          <p:nvPr/>
        </p:nvGrpSpPr>
        <p:grpSpPr>
          <a:xfrm>
            <a:off x="2959174" y="1446644"/>
            <a:ext cx="6273652" cy="904813"/>
            <a:chOff x="2417342" y="1446644"/>
            <a:chExt cx="6273652" cy="904813"/>
          </a:xfrm>
        </p:grpSpPr>
        <p:pic>
          <p:nvPicPr>
            <p:cNvPr id="14" name="Picture 13"/>
            <p:cNvPicPr>
              <a:picLocks noChangeAspect="1"/>
            </p:cNvPicPr>
            <p:nvPr/>
          </p:nvPicPr>
          <p:blipFill rotWithShape="1">
            <a:blip r:embed="rId12">
              <a:extLst>
                <a:ext uri="{28A0092B-C50C-407E-A947-70E740481C1C}">
                  <a14:useLocalDpi xmlns:a14="http://schemas.microsoft.com/office/drawing/2010/main" val="0"/>
                </a:ext>
              </a:extLst>
            </a:blip>
            <a:srcRect t="43096" b="42764"/>
            <a:stretch/>
          </p:blipFill>
          <p:spPr>
            <a:xfrm>
              <a:off x="5644109" y="1790653"/>
              <a:ext cx="3046885" cy="430842"/>
            </a:xfrm>
            <a:prstGeom prst="rect">
              <a:avLst/>
            </a:prstGeom>
          </p:spPr>
        </p:pic>
        <p:pic>
          <p:nvPicPr>
            <p:cNvPr id="24" name="Picture 23">
              <a:hlinkClick r:id="rId13"/>
            </p:cNvPr>
            <p:cNvPicPr>
              <a:picLocks noChangeAspect="1"/>
            </p:cNvPicPr>
            <p:nvPr/>
          </p:nvPicPr>
          <p:blipFill rotWithShape="1">
            <a:blip r:embed="rId14">
              <a:extLst>
                <a:ext uri="{28A0092B-C50C-407E-A947-70E740481C1C}">
                  <a14:useLocalDpi xmlns:a14="http://schemas.microsoft.com/office/drawing/2010/main" val="0"/>
                </a:ext>
              </a:extLst>
            </a:blip>
            <a:srcRect l="14384" t="31539" r="11745" b="30592"/>
            <a:stretch/>
          </p:blipFill>
          <p:spPr>
            <a:xfrm>
              <a:off x="2417342" y="1446644"/>
              <a:ext cx="3096527" cy="904813"/>
            </a:xfrm>
            <a:prstGeom prst="rect">
              <a:avLst/>
            </a:prstGeom>
          </p:spPr>
        </p:pic>
      </p:grpSp>
      <p:sp>
        <p:nvSpPr>
          <p:cNvPr id="12" name="mapreduce"/>
          <p:cNvSpPr txBox="1"/>
          <p:nvPr/>
        </p:nvSpPr>
        <p:spPr>
          <a:xfrm>
            <a:off x="4741943" y="2483479"/>
            <a:ext cx="2708114" cy="646331"/>
          </a:xfrm>
          <a:prstGeom prst="rect">
            <a:avLst/>
          </a:prstGeom>
          <a:noFill/>
        </p:spPr>
        <p:txBody>
          <a:bodyPr wrap="none" rtlCol="0">
            <a:spAutoFit/>
          </a:bodyPr>
          <a:lstStyle/>
          <a:p>
            <a:r>
              <a:rPr lang="en-US" sz="3600" dirty="0" err="1" smtClean="0">
                <a:latin typeface="+mj-lt"/>
              </a:rPr>
              <a:t>mapreduce</a:t>
            </a:r>
            <a:endParaRPr lang="en-US" sz="3600" dirty="0">
              <a:latin typeface="+mj-lt"/>
            </a:endParaRPr>
          </a:p>
        </p:txBody>
      </p:sp>
    </p:spTree>
    <p:extLst>
      <p:ext uri="{BB962C8B-B14F-4D97-AF65-F5344CB8AC3E}">
        <p14:creationId xmlns:p14="http://schemas.microsoft.com/office/powerpoint/2010/main" val="190834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endParaRPr lang="en-US" dirty="0"/>
          </a:p>
        </p:txBody>
      </p:sp>
      <p:grpSp>
        <p:nvGrpSpPr>
          <p:cNvPr id="178" name="Map Function"/>
          <p:cNvGrpSpPr/>
          <p:nvPr/>
        </p:nvGrpSpPr>
        <p:grpSpPr>
          <a:xfrm>
            <a:off x="3160289" y="2171703"/>
            <a:ext cx="1500853" cy="4115177"/>
            <a:chOff x="3160289" y="1894114"/>
            <a:chExt cx="1500853" cy="4115177"/>
          </a:xfrm>
        </p:grpSpPr>
        <p:sp>
          <p:nvSpPr>
            <p:cNvPr id="58" name="Map Function"/>
            <p:cNvSpPr/>
            <p:nvPr/>
          </p:nvSpPr>
          <p:spPr>
            <a:xfrm rot="16200000">
              <a:off x="2252436" y="3600586"/>
              <a:ext cx="4115177"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MAP UNITS BY COLOR</a:t>
              </a:r>
              <a:endParaRPr lang="en-US" sz="1400" dirty="0">
                <a:solidFill>
                  <a:schemeClr val="tx1"/>
                </a:solidFill>
              </a:endParaRPr>
            </a:p>
          </p:txBody>
        </p:sp>
        <p:grpSp>
          <p:nvGrpSpPr>
            <p:cNvPr id="174" name="Input Arrows"/>
            <p:cNvGrpSpPr/>
            <p:nvPr/>
          </p:nvGrpSpPr>
          <p:grpSpPr>
            <a:xfrm>
              <a:off x="3160289" y="1980814"/>
              <a:ext cx="688464" cy="3944197"/>
              <a:chOff x="3160289" y="1980814"/>
              <a:chExt cx="688464" cy="3944197"/>
            </a:xfrm>
          </p:grpSpPr>
          <p:cxnSp>
            <p:nvCxnSpPr>
              <p:cNvPr id="114" name="Straight Arrow Connector 113"/>
              <p:cNvCxnSpPr/>
              <p:nvPr/>
            </p:nvCxnSpPr>
            <p:spPr>
              <a:xfrm>
                <a:off x="3160289" y="1980814"/>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3160289" y="210804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3160289" y="2235278"/>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3160289" y="2362510"/>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3160289" y="2489742"/>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160289" y="2616975"/>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160289" y="274420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3160289" y="287143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3160289" y="299867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3160289" y="3125903"/>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3160289" y="3253135"/>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3160289" y="3380368"/>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3160289" y="3507600"/>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3160289" y="3634832"/>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3160289" y="3762064"/>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3160289" y="388929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3160289" y="401652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3160289" y="414376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3160289" y="4270993"/>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3160289" y="4398225"/>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3160289" y="452545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3160289" y="465268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3160289" y="4779922"/>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3160289" y="4907154"/>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3160289" y="503438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3160289" y="5161618"/>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3160289" y="5288850"/>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3160289" y="5416083"/>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3160289" y="5543315"/>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3160289" y="567054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3160289" y="579777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3160289" y="592501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175" name="Mapped Data"/>
          <p:cNvGrpSpPr/>
          <p:nvPr/>
        </p:nvGrpSpPr>
        <p:grpSpPr>
          <a:xfrm>
            <a:off x="4741560" y="2271601"/>
            <a:ext cx="1620952" cy="3710418"/>
            <a:chOff x="4741560" y="1994012"/>
            <a:chExt cx="1620952" cy="3710418"/>
          </a:xfrm>
        </p:grpSpPr>
        <p:grpSp>
          <p:nvGrpSpPr>
            <p:cNvPr id="75" name="Group 74"/>
            <p:cNvGrpSpPr/>
            <p:nvPr/>
          </p:nvGrpSpPr>
          <p:grpSpPr>
            <a:xfrm>
              <a:off x="5565869" y="1994012"/>
              <a:ext cx="792874" cy="777531"/>
              <a:chOff x="899431" y="1591343"/>
              <a:chExt cx="1676137" cy="1692696"/>
            </a:xfrm>
          </p:grpSpPr>
          <p:sp>
            <p:nvSpPr>
              <p:cNvPr id="59" name="Oval 58"/>
              <p:cNvSpPr/>
              <p:nvPr/>
            </p:nvSpPr>
            <p:spPr>
              <a:xfrm>
                <a:off x="975360" y="1697220"/>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0" name="Oval 59"/>
              <p:cNvSpPr/>
              <p:nvPr/>
            </p:nvSpPr>
            <p:spPr>
              <a:xfrm>
                <a:off x="1236616" y="1935752"/>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1" name="Oval 60"/>
              <p:cNvSpPr/>
              <p:nvPr/>
            </p:nvSpPr>
            <p:spPr>
              <a:xfrm>
                <a:off x="1628500" y="1697220"/>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p:cNvSpPr/>
              <p:nvPr/>
            </p:nvSpPr>
            <p:spPr>
              <a:xfrm>
                <a:off x="1922413" y="2013859"/>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3" name="Oval 62"/>
              <p:cNvSpPr/>
              <p:nvPr/>
            </p:nvSpPr>
            <p:spPr>
              <a:xfrm>
                <a:off x="1595841" y="2281512"/>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4" name="Oval 63"/>
              <p:cNvSpPr/>
              <p:nvPr/>
            </p:nvSpPr>
            <p:spPr>
              <a:xfrm>
                <a:off x="991687" y="2174284"/>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5" name="Oval 64"/>
              <p:cNvSpPr/>
              <p:nvPr/>
            </p:nvSpPr>
            <p:spPr>
              <a:xfrm>
                <a:off x="1252947" y="2426285"/>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6" name="Oval 65"/>
              <p:cNvSpPr/>
              <p:nvPr/>
            </p:nvSpPr>
            <p:spPr>
              <a:xfrm>
                <a:off x="1889764" y="2466014"/>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7" name="Oval 66"/>
              <p:cNvSpPr/>
              <p:nvPr/>
            </p:nvSpPr>
            <p:spPr>
              <a:xfrm>
                <a:off x="2134695" y="1591343"/>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8" name="Oval 67"/>
              <p:cNvSpPr/>
              <p:nvPr/>
            </p:nvSpPr>
            <p:spPr>
              <a:xfrm>
                <a:off x="2314312" y="1973972"/>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9" name="Oval 68"/>
              <p:cNvSpPr/>
              <p:nvPr/>
            </p:nvSpPr>
            <p:spPr>
              <a:xfrm>
                <a:off x="2281657" y="2356601"/>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0" name="Oval 69"/>
              <p:cNvSpPr/>
              <p:nvPr/>
            </p:nvSpPr>
            <p:spPr>
              <a:xfrm>
                <a:off x="2249002" y="2739230"/>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1" name="Oval 70"/>
              <p:cNvSpPr/>
              <p:nvPr/>
            </p:nvSpPr>
            <p:spPr>
              <a:xfrm rot="5400000">
                <a:off x="1561568" y="2739230"/>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2" name="Oval 71"/>
              <p:cNvSpPr/>
              <p:nvPr/>
            </p:nvSpPr>
            <p:spPr>
              <a:xfrm>
                <a:off x="899431" y="2636214"/>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Oval 72"/>
              <p:cNvSpPr/>
              <p:nvPr/>
            </p:nvSpPr>
            <p:spPr>
              <a:xfrm>
                <a:off x="1210896" y="3022783"/>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4" name="Oval 73"/>
              <p:cNvSpPr/>
              <p:nvPr/>
            </p:nvSpPr>
            <p:spPr>
              <a:xfrm rot="5400000">
                <a:off x="1939133" y="2968730"/>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88" name="Group 87"/>
            <p:cNvGrpSpPr/>
            <p:nvPr/>
          </p:nvGrpSpPr>
          <p:grpSpPr>
            <a:xfrm>
              <a:off x="5563822" y="3125554"/>
              <a:ext cx="796968" cy="589353"/>
              <a:chOff x="858499" y="3285909"/>
              <a:chExt cx="1684790" cy="1283032"/>
            </a:xfrm>
          </p:grpSpPr>
          <p:sp>
            <p:nvSpPr>
              <p:cNvPr id="76" name="Oval 75"/>
              <p:cNvSpPr/>
              <p:nvPr/>
            </p:nvSpPr>
            <p:spPr>
              <a:xfrm rot="5400000">
                <a:off x="1978187" y="3491244"/>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77" name="Oval 76"/>
              <p:cNvSpPr/>
              <p:nvPr/>
            </p:nvSpPr>
            <p:spPr>
              <a:xfrm rot="5400000">
                <a:off x="2282033" y="3344285"/>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78" name="Oval 77"/>
              <p:cNvSpPr/>
              <p:nvPr/>
            </p:nvSpPr>
            <p:spPr>
              <a:xfrm rot="5400000">
                <a:off x="2193994" y="4307669"/>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79" name="Oval 78"/>
              <p:cNvSpPr/>
              <p:nvPr/>
            </p:nvSpPr>
            <p:spPr>
              <a:xfrm rot="5400000">
                <a:off x="1746727" y="3899455"/>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0" name="Oval 79"/>
              <p:cNvSpPr/>
              <p:nvPr/>
            </p:nvSpPr>
            <p:spPr>
              <a:xfrm rot="5400000">
                <a:off x="1706997" y="3295301"/>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1" name="Oval 80"/>
              <p:cNvSpPr/>
              <p:nvPr/>
            </p:nvSpPr>
            <p:spPr>
              <a:xfrm rot="5400000">
                <a:off x="1406011" y="3768832"/>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2" name="Oval 81"/>
              <p:cNvSpPr/>
              <p:nvPr/>
            </p:nvSpPr>
            <p:spPr>
              <a:xfrm rot="5400000">
                <a:off x="1007053" y="4291349"/>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3" name="Oval 82"/>
              <p:cNvSpPr/>
              <p:nvPr/>
            </p:nvSpPr>
            <p:spPr>
              <a:xfrm rot="5400000">
                <a:off x="2142981" y="3932123"/>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4" name="Oval 83"/>
              <p:cNvSpPr/>
              <p:nvPr/>
            </p:nvSpPr>
            <p:spPr>
              <a:xfrm rot="5400000">
                <a:off x="1426710" y="4307685"/>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5" name="Oval 84"/>
              <p:cNvSpPr/>
              <p:nvPr/>
            </p:nvSpPr>
            <p:spPr>
              <a:xfrm rot="5400000">
                <a:off x="978766" y="3832524"/>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6" name="Oval 85"/>
              <p:cNvSpPr/>
              <p:nvPr/>
            </p:nvSpPr>
            <p:spPr>
              <a:xfrm rot="5400000">
                <a:off x="1196082" y="3415316"/>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7" name="Oval 86"/>
              <p:cNvSpPr/>
              <p:nvPr/>
            </p:nvSpPr>
            <p:spPr>
              <a:xfrm rot="5400000">
                <a:off x="858499" y="3285909"/>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grpSp>
        <p:grpSp>
          <p:nvGrpSpPr>
            <p:cNvPr id="101" name="Group 100"/>
            <p:cNvGrpSpPr/>
            <p:nvPr/>
          </p:nvGrpSpPr>
          <p:grpSpPr>
            <a:xfrm>
              <a:off x="5562101" y="4188684"/>
              <a:ext cx="800411" cy="538005"/>
              <a:chOff x="762124" y="4536278"/>
              <a:chExt cx="1692069" cy="1171246"/>
            </a:xfrm>
          </p:grpSpPr>
          <p:sp>
            <p:nvSpPr>
              <p:cNvPr id="89" name="Oval 88"/>
              <p:cNvSpPr/>
              <p:nvPr/>
            </p:nvSpPr>
            <p:spPr>
              <a:xfrm rot="5400000">
                <a:off x="1841995" y="4536282"/>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0" name="Oval 89"/>
              <p:cNvSpPr/>
              <p:nvPr/>
            </p:nvSpPr>
            <p:spPr>
              <a:xfrm rot="5400000">
                <a:off x="1093066" y="4764887"/>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1" name="Oval 90"/>
              <p:cNvSpPr/>
              <p:nvPr/>
            </p:nvSpPr>
            <p:spPr>
              <a:xfrm>
                <a:off x="2176608" y="5162715"/>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2" name="Oval 91"/>
              <p:cNvSpPr/>
              <p:nvPr/>
            </p:nvSpPr>
            <p:spPr>
              <a:xfrm rot="5400000">
                <a:off x="1489174" y="5162715"/>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3" name="Oval 92"/>
              <p:cNvSpPr/>
              <p:nvPr/>
            </p:nvSpPr>
            <p:spPr>
              <a:xfrm>
                <a:off x="827037" y="5059699"/>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4" name="Oval 93"/>
              <p:cNvSpPr/>
              <p:nvPr/>
            </p:nvSpPr>
            <p:spPr>
              <a:xfrm>
                <a:off x="1138502" y="5446268"/>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5" name="Oval 94"/>
              <p:cNvSpPr/>
              <p:nvPr/>
            </p:nvSpPr>
            <p:spPr>
              <a:xfrm rot="5400000">
                <a:off x="1866739" y="5392215"/>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6" name="Oval 95"/>
              <p:cNvSpPr/>
              <p:nvPr/>
            </p:nvSpPr>
            <p:spPr>
              <a:xfrm rot="5400000">
                <a:off x="1472846" y="4770829"/>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7" name="Oval 96"/>
              <p:cNvSpPr/>
              <p:nvPr/>
            </p:nvSpPr>
            <p:spPr>
              <a:xfrm>
                <a:off x="1866365" y="4950443"/>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8" name="Oval 97"/>
              <p:cNvSpPr/>
              <p:nvPr/>
            </p:nvSpPr>
            <p:spPr>
              <a:xfrm>
                <a:off x="2192937" y="4754500"/>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9" name="Oval 98"/>
              <p:cNvSpPr/>
              <p:nvPr/>
            </p:nvSpPr>
            <p:spPr>
              <a:xfrm rot="5400000">
                <a:off x="762124" y="4536278"/>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100" name="Oval 99"/>
              <p:cNvSpPr/>
              <p:nvPr/>
            </p:nvSpPr>
            <p:spPr>
              <a:xfrm>
                <a:off x="1171159" y="5152353"/>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grpSp>
        <p:grpSp>
          <p:nvGrpSpPr>
            <p:cNvPr id="111" name="Group 110"/>
            <p:cNvGrpSpPr/>
            <p:nvPr/>
          </p:nvGrpSpPr>
          <p:grpSpPr>
            <a:xfrm>
              <a:off x="5563822" y="5287589"/>
              <a:ext cx="796968" cy="416841"/>
              <a:chOff x="786105" y="5709394"/>
              <a:chExt cx="1684790" cy="907470"/>
            </a:xfrm>
          </p:grpSpPr>
          <p:sp>
            <p:nvSpPr>
              <p:cNvPr id="102" name="Oval 101"/>
              <p:cNvSpPr/>
              <p:nvPr/>
            </p:nvSpPr>
            <p:spPr>
              <a:xfrm rot="5400000">
                <a:off x="1905793" y="5914729"/>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3" name="Oval 102"/>
              <p:cNvSpPr/>
              <p:nvPr/>
            </p:nvSpPr>
            <p:spPr>
              <a:xfrm rot="5400000">
                <a:off x="2209639" y="5767770"/>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4" name="Oval 103"/>
              <p:cNvSpPr/>
              <p:nvPr/>
            </p:nvSpPr>
            <p:spPr>
              <a:xfrm rot="5400000">
                <a:off x="1674333" y="6322940"/>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5" name="Oval 104"/>
              <p:cNvSpPr/>
              <p:nvPr/>
            </p:nvSpPr>
            <p:spPr>
              <a:xfrm rot="5400000">
                <a:off x="1634603" y="5718786"/>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6" name="Oval 105"/>
              <p:cNvSpPr/>
              <p:nvPr/>
            </p:nvSpPr>
            <p:spPr>
              <a:xfrm rot="5400000">
                <a:off x="1333617" y="6192317"/>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7" name="Oval 106"/>
              <p:cNvSpPr/>
              <p:nvPr/>
            </p:nvSpPr>
            <p:spPr>
              <a:xfrm rot="5400000">
                <a:off x="2070587" y="6355608"/>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8" name="Oval 107"/>
              <p:cNvSpPr/>
              <p:nvPr/>
            </p:nvSpPr>
            <p:spPr>
              <a:xfrm rot="5400000">
                <a:off x="906372" y="6256009"/>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9" name="Oval 108"/>
              <p:cNvSpPr/>
              <p:nvPr/>
            </p:nvSpPr>
            <p:spPr>
              <a:xfrm rot="5400000">
                <a:off x="1123688" y="5838801"/>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10" name="Oval 109"/>
              <p:cNvSpPr/>
              <p:nvPr/>
            </p:nvSpPr>
            <p:spPr>
              <a:xfrm rot="5400000">
                <a:off x="786105" y="5709394"/>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grpSp>
        <p:cxnSp>
          <p:nvCxnSpPr>
            <p:cNvPr id="146" name="Straight Arrow Connector 145"/>
            <p:cNvCxnSpPr/>
            <p:nvPr/>
          </p:nvCxnSpPr>
          <p:spPr>
            <a:xfrm>
              <a:off x="4741560" y="238277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741560" y="342023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4741560" y="445768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4741560" y="549600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6" name="Reduce Function"/>
          <p:cNvGrpSpPr/>
          <p:nvPr/>
        </p:nvGrpSpPr>
        <p:grpSpPr>
          <a:xfrm>
            <a:off x="6504031" y="2171704"/>
            <a:ext cx="1487451" cy="4090557"/>
            <a:chOff x="6504031" y="1894115"/>
            <a:chExt cx="1487451" cy="4090557"/>
          </a:xfrm>
        </p:grpSpPr>
        <p:sp>
          <p:nvSpPr>
            <p:cNvPr id="150" name="Rectangle 149"/>
            <p:cNvSpPr/>
            <p:nvPr/>
          </p:nvSpPr>
          <p:spPr>
            <a:xfrm rot="16200000">
              <a:off x="7151702" y="2031660"/>
              <a:ext cx="977324"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REDUCE</a:t>
              </a:r>
              <a:br>
                <a:rPr lang="en-US" sz="1400" dirty="0" smtClean="0">
                  <a:solidFill>
                    <a:schemeClr val="tx1"/>
                  </a:solidFill>
                </a:rPr>
              </a:br>
              <a:r>
                <a:rPr lang="en-US" sz="1400" dirty="0" smtClean="0">
                  <a:solidFill>
                    <a:schemeClr val="tx1"/>
                  </a:solidFill>
                </a:rPr>
                <a:t>TO COUNT</a:t>
              </a:r>
              <a:endParaRPr lang="en-US" sz="1400" dirty="0">
                <a:solidFill>
                  <a:schemeClr val="tx1"/>
                </a:solidFill>
              </a:endParaRPr>
            </a:p>
          </p:txBody>
        </p:sp>
        <p:sp>
          <p:nvSpPr>
            <p:cNvPr id="152" name="Rectangle 151"/>
            <p:cNvSpPr/>
            <p:nvPr/>
          </p:nvSpPr>
          <p:spPr>
            <a:xfrm rot="16200000">
              <a:off x="7151703" y="3069115"/>
              <a:ext cx="977324"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REDUCE</a:t>
              </a:r>
              <a:br>
                <a:rPr lang="en-US" sz="1400" dirty="0" smtClean="0">
                  <a:solidFill>
                    <a:schemeClr val="tx1"/>
                  </a:solidFill>
                </a:rPr>
              </a:br>
              <a:r>
                <a:rPr lang="en-US" sz="1400" dirty="0" smtClean="0">
                  <a:solidFill>
                    <a:schemeClr val="tx1"/>
                  </a:solidFill>
                </a:rPr>
                <a:t>TO COUNT</a:t>
              </a:r>
              <a:endParaRPr lang="en-US" sz="1400" dirty="0">
                <a:solidFill>
                  <a:schemeClr val="tx1"/>
                </a:solidFill>
              </a:endParaRPr>
            </a:p>
          </p:txBody>
        </p:sp>
        <p:sp>
          <p:nvSpPr>
            <p:cNvPr id="153" name="Rectangle 152"/>
            <p:cNvSpPr/>
            <p:nvPr/>
          </p:nvSpPr>
          <p:spPr>
            <a:xfrm rot="16200000">
              <a:off x="7151703" y="4106570"/>
              <a:ext cx="977324"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REDUCE</a:t>
              </a:r>
              <a:br>
                <a:rPr lang="en-US" sz="1400" dirty="0" smtClean="0">
                  <a:solidFill>
                    <a:schemeClr val="tx1"/>
                  </a:solidFill>
                </a:rPr>
              </a:br>
              <a:r>
                <a:rPr lang="en-US" sz="1400" dirty="0" smtClean="0">
                  <a:solidFill>
                    <a:schemeClr val="tx1"/>
                  </a:solidFill>
                </a:rPr>
                <a:t>TO COUNT</a:t>
              </a:r>
              <a:endParaRPr lang="en-US" sz="1400" dirty="0">
                <a:solidFill>
                  <a:schemeClr val="tx1"/>
                </a:solidFill>
              </a:endParaRPr>
            </a:p>
          </p:txBody>
        </p:sp>
        <p:sp>
          <p:nvSpPr>
            <p:cNvPr id="154" name="Rectangle 153"/>
            <p:cNvSpPr/>
            <p:nvPr/>
          </p:nvSpPr>
          <p:spPr>
            <a:xfrm rot="16200000">
              <a:off x="7151703" y="5144893"/>
              <a:ext cx="977324"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REDUCE</a:t>
              </a:r>
              <a:br>
                <a:rPr lang="en-US" sz="1400" dirty="0" smtClean="0">
                  <a:solidFill>
                    <a:schemeClr val="tx1"/>
                  </a:solidFill>
                </a:rPr>
              </a:br>
              <a:r>
                <a:rPr lang="en-US" sz="1400" dirty="0" smtClean="0">
                  <a:solidFill>
                    <a:schemeClr val="tx1"/>
                  </a:solidFill>
                </a:rPr>
                <a:t>TO COUNT</a:t>
              </a:r>
              <a:endParaRPr lang="en-US" sz="1400" dirty="0">
                <a:solidFill>
                  <a:schemeClr val="tx1"/>
                </a:solidFill>
              </a:endParaRPr>
            </a:p>
          </p:txBody>
        </p:sp>
        <p:cxnSp>
          <p:nvCxnSpPr>
            <p:cNvPr id="155" name="Straight Arrow Connector 154"/>
            <p:cNvCxnSpPr/>
            <p:nvPr/>
          </p:nvCxnSpPr>
          <p:spPr>
            <a:xfrm>
              <a:off x="6504031" y="238277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a:off x="6504031" y="342023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a:off x="6504031" y="445768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6504031" y="549600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3" name="Input Data"/>
          <p:cNvGrpSpPr/>
          <p:nvPr/>
        </p:nvGrpSpPr>
        <p:grpSpPr>
          <a:xfrm>
            <a:off x="1457589" y="2171704"/>
            <a:ext cx="1501994" cy="4115177"/>
            <a:chOff x="1457589" y="2171704"/>
            <a:chExt cx="1501994" cy="4115177"/>
          </a:xfrm>
        </p:grpSpPr>
        <p:sp>
          <p:nvSpPr>
            <p:cNvPr id="4" name="Oval 3"/>
            <p:cNvSpPr/>
            <p:nvPr/>
          </p:nvSpPr>
          <p:spPr>
            <a:xfrm>
              <a:off x="1637403" y="2258402"/>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Oval 4"/>
            <p:cNvSpPr/>
            <p:nvPr/>
          </p:nvSpPr>
          <p:spPr>
            <a:xfrm>
              <a:off x="2056192" y="5435427"/>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Oval 5"/>
            <p:cNvSpPr/>
            <p:nvPr/>
          </p:nvSpPr>
          <p:spPr>
            <a:xfrm>
              <a:off x="2188173" y="2258402"/>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Oval 7"/>
            <p:cNvSpPr/>
            <p:nvPr/>
          </p:nvSpPr>
          <p:spPr>
            <a:xfrm>
              <a:off x="1568843" y="6048330"/>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Oval 8"/>
            <p:cNvSpPr/>
            <p:nvPr/>
          </p:nvSpPr>
          <p:spPr>
            <a:xfrm>
              <a:off x="1651171" y="2649048"/>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Oval 9"/>
            <p:cNvSpPr/>
            <p:nvPr/>
          </p:nvSpPr>
          <p:spPr>
            <a:xfrm>
              <a:off x="2045707" y="4592669"/>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Oval 10"/>
            <p:cNvSpPr/>
            <p:nvPr/>
          </p:nvSpPr>
          <p:spPr>
            <a:xfrm>
              <a:off x="2535506" y="3466345"/>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Oval 11"/>
            <p:cNvSpPr/>
            <p:nvPr/>
          </p:nvSpPr>
          <p:spPr>
            <a:xfrm>
              <a:off x="2615029" y="2171704"/>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Oval 12"/>
            <p:cNvSpPr/>
            <p:nvPr/>
          </p:nvSpPr>
          <p:spPr>
            <a:xfrm>
              <a:off x="1808358" y="4823312"/>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Oval 13"/>
            <p:cNvSpPr/>
            <p:nvPr/>
          </p:nvSpPr>
          <p:spPr>
            <a:xfrm>
              <a:off x="2738957" y="2798340"/>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Oval 14"/>
            <p:cNvSpPr/>
            <p:nvPr/>
          </p:nvSpPr>
          <p:spPr>
            <a:xfrm>
              <a:off x="1935553" y="3885523"/>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p:cNvSpPr/>
            <p:nvPr/>
          </p:nvSpPr>
          <p:spPr>
            <a:xfrm rot="5400000">
              <a:off x="2134920" y="3108469"/>
              <a:ext cx="213931" cy="220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Oval 16"/>
            <p:cNvSpPr/>
            <p:nvPr/>
          </p:nvSpPr>
          <p:spPr>
            <a:xfrm>
              <a:off x="1573375" y="3027303"/>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Oval 17"/>
            <p:cNvSpPr/>
            <p:nvPr/>
          </p:nvSpPr>
          <p:spPr>
            <a:xfrm>
              <a:off x="2670751" y="5154493"/>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p:cNvSpPr/>
            <p:nvPr/>
          </p:nvSpPr>
          <p:spPr>
            <a:xfrm rot="5400000">
              <a:off x="2406783" y="4315964"/>
              <a:ext cx="213931" cy="220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Oval 19"/>
            <p:cNvSpPr/>
            <p:nvPr/>
          </p:nvSpPr>
          <p:spPr>
            <a:xfrm rot="5400000">
              <a:off x="1931272" y="2508676"/>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1" name="Oval 20"/>
            <p:cNvSpPr/>
            <p:nvPr/>
          </p:nvSpPr>
          <p:spPr>
            <a:xfrm rot="5400000">
              <a:off x="2742463" y="3603922"/>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2" name="Oval 21"/>
            <p:cNvSpPr/>
            <p:nvPr/>
          </p:nvSpPr>
          <p:spPr>
            <a:xfrm rot="5400000">
              <a:off x="2668223" y="4392795"/>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3" name="Oval 22"/>
            <p:cNvSpPr/>
            <p:nvPr/>
          </p:nvSpPr>
          <p:spPr>
            <a:xfrm rot="5400000">
              <a:off x="2118623" y="4127301"/>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4" name="Oval 23"/>
            <p:cNvSpPr/>
            <p:nvPr/>
          </p:nvSpPr>
          <p:spPr>
            <a:xfrm rot="5400000">
              <a:off x="1851888" y="2985576"/>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5" name="Oval 24"/>
            <p:cNvSpPr/>
            <p:nvPr/>
          </p:nvSpPr>
          <p:spPr>
            <a:xfrm rot="5400000">
              <a:off x="2269203" y="5583594"/>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6" name="Oval 25"/>
            <p:cNvSpPr/>
            <p:nvPr/>
          </p:nvSpPr>
          <p:spPr>
            <a:xfrm rot="5400000">
              <a:off x="1554462" y="4263168"/>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7" name="Oval 26"/>
            <p:cNvSpPr/>
            <p:nvPr/>
          </p:nvSpPr>
          <p:spPr>
            <a:xfrm rot="5400000">
              <a:off x="2625205" y="4085277"/>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8" name="Oval 27"/>
            <p:cNvSpPr/>
            <p:nvPr/>
          </p:nvSpPr>
          <p:spPr>
            <a:xfrm rot="5400000">
              <a:off x="2371394" y="4579996"/>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29" name="Oval 28"/>
            <p:cNvSpPr/>
            <p:nvPr/>
          </p:nvSpPr>
          <p:spPr>
            <a:xfrm rot="5400000">
              <a:off x="2415326" y="5779818"/>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30" name="Oval 29"/>
            <p:cNvSpPr/>
            <p:nvPr/>
          </p:nvSpPr>
          <p:spPr>
            <a:xfrm rot="5400000">
              <a:off x="2285283" y="3333224"/>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31" name="Oval 30"/>
            <p:cNvSpPr/>
            <p:nvPr/>
          </p:nvSpPr>
          <p:spPr>
            <a:xfrm rot="5400000">
              <a:off x="2697437" y="3170036"/>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32" name="Oval 31"/>
            <p:cNvSpPr/>
            <p:nvPr/>
          </p:nvSpPr>
          <p:spPr>
            <a:xfrm rot="5400000">
              <a:off x="2337576" y="4888912"/>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33" name="Oval 32"/>
            <p:cNvSpPr/>
            <p:nvPr/>
          </p:nvSpPr>
          <p:spPr>
            <a:xfrm rot="5400000">
              <a:off x="1542047" y="3556121"/>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35" name="Oval 34"/>
            <p:cNvSpPr/>
            <p:nvPr/>
          </p:nvSpPr>
          <p:spPr>
            <a:xfrm>
              <a:off x="2407867" y="2514751"/>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36" name="Oval 35"/>
            <p:cNvSpPr/>
            <p:nvPr/>
          </p:nvSpPr>
          <p:spPr>
            <a:xfrm rot="5400000">
              <a:off x="2328245" y="3844146"/>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37" name="Oval 36"/>
            <p:cNvSpPr/>
            <p:nvPr/>
          </p:nvSpPr>
          <p:spPr>
            <a:xfrm>
              <a:off x="1512328" y="5011787"/>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38" name="Oval 37"/>
            <p:cNvSpPr/>
            <p:nvPr/>
          </p:nvSpPr>
          <p:spPr>
            <a:xfrm>
              <a:off x="1774847" y="5223621"/>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39" name="Oval 38"/>
            <p:cNvSpPr/>
            <p:nvPr/>
          </p:nvSpPr>
          <p:spPr>
            <a:xfrm rot="5400000">
              <a:off x="2392260" y="5280882"/>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Oval 39"/>
            <p:cNvSpPr/>
            <p:nvPr/>
          </p:nvSpPr>
          <p:spPr>
            <a:xfrm rot="5400000">
              <a:off x="2033184" y="4965668"/>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1" name="Oval 40"/>
            <p:cNvSpPr/>
            <p:nvPr/>
          </p:nvSpPr>
          <p:spPr>
            <a:xfrm rot="5400000">
              <a:off x="2681416" y="5588407"/>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2" name="Oval 41"/>
            <p:cNvSpPr/>
            <p:nvPr/>
          </p:nvSpPr>
          <p:spPr>
            <a:xfrm rot="5400000">
              <a:off x="1802647" y="4411805"/>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3" name="Oval 42"/>
            <p:cNvSpPr/>
            <p:nvPr/>
          </p:nvSpPr>
          <p:spPr>
            <a:xfrm rot="5400000">
              <a:off x="2161820" y="2771644"/>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4" name="Oval 43"/>
            <p:cNvSpPr/>
            <p:nvPr/>
          </p:nvSpPr>
          <p:spPr>
            <a:xfrm rot="5400000">
              <a:off x="1942697" y="5936050"/>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5" name="Oval 44"/>
            <p:cNvSpPr/>
            <p:nvPr/>
          </p:nvSpPr>
          <p:spPr>
            <a:xfrm rot="5400000">
              <a:off x="2564158" y="6069762"/>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6" name="Oval 45"/>
            <p:cNvSpPr/>
            <p:nvPr/>
          </p:nvSpPr>
          <p:spPr>
            <a:xfrm rot="5400000">
              <a:off x="2705638" y="4703872"/>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7" name="Oval 46"/>
            <p:cNvSpPr/>
            <p:nvPr/>
          </p:nvSpPr>
          <p:spPr>
            <a:xfrm rot="5400000">
              <a:off x="1765672" y="5646571"/>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8" name="Oval 47"/>
            <p:cNvSpPr/>
            <p:nvPr/>
          </p:nvSpPr>
          <p:spPr>
            <a:xfrm rot="5400000">
              <a:off x="2117706" y="3570306"/>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50" name="Oval 49"/>
            <p:cNvSpPr/>
            <p:nvPr/>
          </p:nvSpPr>
          <p:spPr>
            <a:xfrm rot="5400000">
              <a:off x="2477763" y="2815339"/>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53" name="Oval 52"/>
            <p:cNvSpPr/>
            <p:nvPr/>
          </p:nvSpPr>
          <p:spPr>
            <a:xfrm>
              <a:off x="1554539" y="3947185"/>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54" name="Oval 53"/>
            <p:cNvSpPr/>
            <p:nvPr/>
          </p:nvSpPr>
          <p:spPr>
            <a:xfrm>
              <a:off x="1795861" y="3443378"/>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55" name="Oval 54"/>
            <p:cNvSpPr/>
            <p:nvPr/>
          </p:nvSpPr>
          <p:spPr>
            <a:xfrm rot="5400000">
              <a:off x="1460777" y="4579993"/>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56" name="Oval 55"/>
            <p:cNvSpPr/>
            <p:nvPr/>
          </p:nvSpPr>
          <p:spPr>
            <a:xfrm>
              <a:off x="2209080" y="6072400"/>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168" name="Oval 167"/>
            <p:cNvSpPr/>
            <p:nvPr/>
          </p:nvSpPr>
          <p:spPr>
            <a:xfrm>
              <a:off x="1499828" y="5559667"/>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77" name="Output"/>
          <p:cNvGrpSpPr/>
          <p:nvPr/>
        </p:nvGrpSpPr>
        <p:grpSpPr>
          <a:xfrm>
            <a:off x="8197655" y="2171703"/>
            <a:ext cx="2397901" cy="4115177"/>
            <a:chOff x="8197655" y="1894114"/>
            <a:chExt cx="2397901" cy="4115177"/>
          </a:xfrm>
        </p:grpSpPr>
        <p:sp>
          <p:nvSpPr>
            <p:cNvPr id="7" name="Oval 6"/>
            <p:cNvSpPr/>
            <p:nvPr/>
          </p:nvSpPr>
          <p:spPr>
            <a:xfrm>
              <a:off x="9901586" y="2267355"/>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9" name="Rectangle 158"/>
            <p:cNvSpPr/>
            <p:nvPr/>
          </p:nvSpPr>
          <p:spPr>
            <a:xfrm rot="16200000">
              <a:off x="7300479" y="3600586"/>
              <a:ext cx="4115177"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OUTPUT</a:t>
              </a:r>
              <a:endParaRPr lang="en-US" sz="1400" dirty="0">
                <a:solidFill>
                  <a:schemeClr val="tx1"/>
                </a:solidFill>
              </a:endParaRPr>
            </a:p>
          </p:txBody>
        </p:sp>
        <p:cxnSp>
          <p:nvCxnSpPr>
            <p:cNvPr id="160" name="Straight Arrow Connector 159"/>
            <p:cNvCxnSpPr/>
            <p:nvPr/>
          </p:nvCxnSpPr>
          <p:spPr>
            <a:xfrm>
              <a:off x="8197655" y="238277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8197655" y="342023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197655" y="445768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8197655" y="549600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64" name="Oval 163"/>
            <p:cNvSpPr/>
            <p:nvPr/>
          </p:nvSpPr>
          <p:spPr>
            <a:xfrm rot="5400000">
              <a:off x="9905487" y="3339706"/>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165" name="Oval 164"/>
            <p:cNvSpPr/>
            <p:nvPr/>
          </p:nvSpPr>
          <p:spPr>
            <a:xfrm rot="5400000">
              <a:off x="9904775" y="4345738"/>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166" name="Oval 165"/>
            <p:cNvSpPr/>
            <p:nvPr/>
          </p:nvSpPr>
          <p:spPr>
            <a:xfrm rot="5400000">
              <a:off x="9903830" y="5391044"/>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67" name="TextBox 166"/>
            <p:cNvSpPr txBox="1"/>
            <p:nvPr/>
          </p:nvSpPr>
          <p:spPr>
            <a:xfrm>
              <a:off x="10208912" y="2235278"/>
              <a:ext cx="386644" cy="307777"/>
            </a:xfrm>
            <a:prstGeom prst="rect">
              <a:avLst/>
            </a:prstGeom>
            <a:noFill/>
          </p:spPr>
          <p:txBody>
            <a:bodyPr wrap="none" rtlCol="0">
              <a:spAutoFit/>
            </a:bodyPr>
            <a:lstStyle/>
            <a:p>
              <a:r>
                <a:rPr lang="en-US" sz="1400" dirty="0" smtClean="0"/>
                <a:t>16</a:t>
              </a:r>
              <a:endParaRPr lang="en-US" sz="1400" dirty="0"/>
            </a:p>
          </p:txBody>
        </p:sp>
        <p:sp>
          <p:nvSpPr>
            <p:cNvPr id="169" name="TextBox 168"/>
            <p:cNvSpPr txBox="1"/>
            <p:nvPr/>
          </p:nvSpPr>
          <p:spPr>
            <a:xfrm>
              <a:off x="10208912" y="3292464"/>
              <a:ext cx="386644" cy="307777"/>
            </a:xfrm>
            <a:prstGeom prst="rect">
              <a:avLst/>
            </a:prstGeom>
            <a:noFill/>
          </p:spPr>
          <p:txBody>
            <a:bodyPr wrap="none" rtlCol="0">
              <a:spAutoFit/>
            </a:bodyPr>
            <a:lstStyle/>
            <a:p>
              <a:r>
                <a:rPr lang="en-US" sz="1400" dirty="0" smtClean="0"/>
                <a:t>12</a:t>
              </a:r>
              <a:endParaRPr lang="en-US" sz="1400" dirty="0"/>
            </a:p>
          </p:txBody>
        </p:sp>
        <p:sp>
          <p:nvSpPr>
            <p:cNvPr id="170" name="TextBox 169"/>
            <p:cNvSpPr txBox="1"/>
            <p:nvPr/>
          </p:nvSpPr>
          <p:spPr>
            <a:xfrm>
              <a:off x="10208912" y="4294132"/>
              <a:ext cx="386644" cy="307777"/>
            </a:xfrm>
            <a:prstGeom prst="rect">
              <a:avLst/>
            </a:prstGeom>
            <a:noFill/>
          </p:spPr>
          <p:txBody>
            <a:bodyPr wrap="none" rtlCol="0">
              <a:spAutoFit/>
            </a:bodyPr>
            <a:lstStyle/>
            <a:p>
              <a:r>
                <a:rPr lang="en-US" sz="1400" dirty="0" smtClean="0"/>
                <a:t>12</a:t>
              </a:r>
              <a:endParaRPr lang="en-US" sz="1400" dirty="0"/>
            </a:p>
          </p:txBody>
        </p:sp>
        <p:sp>
          <p:nvSpPr>
            <p:cNvPr id="171" name="TextBox 170"/>
            <p:cNvSpPr txBox="1"/>
            <p:nvPr/>
          </p:nvSpPr>
          <p:spPr>
            <a:xfrm>
              <a:off x="10208912" y="5350700"/>
              <a:ext cx="386644" cy="307777"/>
            </a:xfrm>
            <a:prstGeom prst="rect">
              <a:avLst/>
            </a:prstGeom>
            <a:noFill/>
          </p:spPr>
          <p:txBody>
            <a:bodyPr wrap="none" rtlCol="0">
              <a:spAutoFit/>
            </a:bodyPr>
            <a:lstStyle/>
            <a:p>
              <a:r>
                <a:rPr lang="en-US" sz="1400" dirty="0" smtClean="0"/>
                <a:t>09</a:t>
              </a:r>
              <a:endParaRPr lang="en-US" sz="1400" dirty="0"/>
            </a:p>
          </p:txBody>
        </p:sp>
      </p:grpSp>
      <p:grpSp>
        <p:nvGrpSpPr>
          <p:cNvPr id="181" name="Hadoop - HDInsight"/>
          <p:cNvGrpSpPr/>
          <p:nvPr/>
        </p:nvGrpSpPr>
        <p:grpSpPr>
          <a:xfrm>
            <a:off x="3850244" y="1411682"/>
            <a:ext cx="5953516" cy="702124"/>
            <a:chOff x="3850244" y="1411682"/>
            <a:chExt cx="5953516" cy="702124"/>
          </a:xfrm>
        </p:grpSpPr>
        <p:sp>
          <p:nvSpPr>
            <p:cNvPr id="179" name="Right Bracket 178"/>
            <p:cNvSpPr/>
            <p:nvPr/>
          </p:nvSpPr>
          <p:spPr>
            <a:xfrm rot="16200000">
              <a:off x="6708992" y="-980962"/>
              <a:ext cx="236020" cy="5953516"/>
            </a:xfrm>
            <a:prstGeom prst="rightBracket">
              <a:avLst>
                <a:gd name="adj"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0" name="TextBox 179"/>
            <p:cNvSpPr txBox="1"/>
            <p:nvPr/>
          </p:nvSpPr>
          <p:spPr>
            <a:xfrm>
              <a:off x="5344545" y="1411682"/>
              <a:ext cx="2964914" cy="369332"/>
            </a:xfrm>
            <a:prstGeom prst="rect">
              <a:avLst/>
            </a:prstGeom>
            <a:noFill/>
          </p:spPr>
          <p:txBody>
            <a:bodyPr wrap="none" rtlCol="0">
              <a:spAutoFit/>
            </a:bodyPr>
            <a:lstStyle/>
            <a:p>
              <a:r>
                <a:rPr lang="en-US" dirty="0" err="1" smtClean="0"/>
                <a:t>Hadoop</a:t>
              </a:r>
              <a:r>
                <a:rPr lang="en-US" dirty="0" smtClean="0"/>
                <a:t> / Azure </a:t>
              </a:r>
              <a:r>
                <a:rPr lang="en-US" dirty="0" err="1" smtClean="0"/>
                <a:t>HDInsight</a:t>
              </a:r>
              <a:endParaRPr lang="en-US" dirty="0"/>
            </a:p>
          </p:txBody>
        </p:sp>
      </p:grpSp>
    </p:spTree>
    <p:extLst>
      <p:ext uri="{BB962C8B-B14F-4D97-AF65-F5344CB8AC3E}">
        <p14:creationId xmlns:p14="http://schemas.microsoft.com/office/powerpoint/2010/main" val="48018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Microsoft and IoT</a:t>
            </a:r>
            <a:endParaRPr lang="en-US" dirty="0"/>
          </a:p>
        </p:txBody>
      </p:sp>
      <p:sp>
        <p:nvSpPr>
          <p:cNvPr id="5" name="Text Placeholder 4"/>
          <p:cNvSpPr>
            <a:spLocks noGrp="1"/>
          </p:cNvSpPr>
          <p:nvPr>
            <p:ph type="body" idx="1"/>
          </p:nvPr>
        </p:nvSpPr>
        <p:spPr/>
        <p:txBody>
          <a:bodyPr/>
          <a:lstStyle/>
          <a:p>
            <a:r>
              <a:rPr lang="en-US" dirty="0" smtClean="0"/>
              <a:t>We’re not just “on the bandwagon”, we’re driving it! </a:t>
            </a:r>
            <a:endParaRPr lang="en-US" dirty="0"/>
          </a:p>
        </p:txBody>
      </p:sp>
    </p:spTree>
    <p:extLst>
      <p:ext uri="{BB962C8B-B14F-4D97-AF65-F5344CB8AC3E}">
        <p14:creationId xmlns:p14="http://schemas.microsoft.com/office/powerpoint/2010/main" val="6181332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47550" y="6555411"/>
            <a:ext cx="11650488" cy="320409"/>
          </a:xfrm>
          <a:prstGeom prst="rect">
            <a:avLst/>
          </a:prstGeom>
        </p:spPr>
        <p:txBody>
          <a:bodyPr/>
          <a:lstStyle/>
          <a:p>
            <a:pPr marL="0" indent="0">
              <a:buNone/>
            </a:pPr>
            <a:endParaRPr lang="en-US" sz="980" dirty="0"/>
          </a:p>
        </p:txBody>
      </p:sp>
      <p:sp>
        <p:nvSpPr>
          <p:cNvPr id="3" name="Title 2"/>
          <p:cNvSpPr>
            <a:spLocks noGrp="1"/>
          </p:cNvSpPr>
          <p:nvPr>
            <p:ph type="title"/>
          </p:nvPr>
        </p:nvSpPr>
        <p:spPr/>
        <p:txBody>
          <a:bodyPr/>
          <a:lstStyle/>
          <a:p>
            <a:r>
              <a:rPr lang="en-US" dirty="0" smtClean="0"/>
              <a:t>Cloud Based IoT Solutions</a:t>
            </a:r>
            <a:endParaRPr lang="en-US" dirty="0"/>
          </a:p>
        </p:txBody>
      </p:sp>
      <p:graphicFrame>
        <p:nvGraphicFramePr>
          <p:cNvPr id="5" name="Table 1"/>
          <p:cNvGraphicFramePr>
            <a:graphicFrameLocks noGrp="1"/>
          </p:cNvGraphicFramePr>
          <p:nvPr>
            <p:extLst/>
          </p:nvPr>
        </p:nvGraphicFramePr>
        <p:xfrm>
          <a:off x="6544096" y="2082989"/>
          <a:ext cx="5108498" cy="4317433"/>
        </p:xfrm>
        <a:graphic>
          <a:graphicData uri="http://schemas.openxmlformats.org/drawingml/2006/table">
            <a:tbl>
              <a:tblPr firstRow="1" bandRow="1">
                <a:tableStyleId>{5C22544A-7EE6-4342-B048-85BDC9FD1C3A}</a:tableStyleId>
              </a:tblPr>
              <a:tblGrid>
                <a:gridCol w="522777"/>
                <a:gridCol w="4585721"/>
              </a:tblGrid>
              <a:tr h="119492">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smtClean="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1045557">
                <a:tc gridSpan="2">
                  <a:txBody>
                    <a:bodyPr/>
                    <a:lstStyle/>
                    <a:p>
                      <a:pPr marL="0" indent="0">
                        <a:buNone/>
                      </a:pPr>
                      <a:r>
                        <a:rPr lang="en-US" sz="3100" kern="1200" dirty="0" smtClean="0">
                          <a:solidFill>
                            <a:schemeClr val="tx2"/>
                          </a:solidFill>
                          <a:latin typeface="+mj-lt"/>
                          <a:ea typeface="+mn-ea"/>
                          <a:cs typeface="+mn-cs"/>
                        </a:rPr>
                        <a:t>Three parts of an</a:t>
                      </a:r>
                      <a:r>
                        <a:rPr lang="en-US" sz="3100" kern="1200" baseline="0" dirty="0" smtClean="0">
                          <a:solidFill>
                            <a:schemeClr val="tx2"/>
                          </a:solidFill>
                          <a:latin typeface="+mj-lt"/>
                          <a:ea typeface="+mn-ea"/>
                          <a:cs typeface="+mn-cs"/>
                        </a:rPr>
                        <a:t> </a:t>
                      </a:r>
                      <a:r>
                        <a:rPr lang="en-US" sz="3100" kern="1200" dirty="0" smtClean="0">
                          <a:solidFill>
                            <a:schemeClr val="tx2"/>
                          </a:solidFill>
                          <a:latin typeface="+mj-lt"/>
                          <a:ea typeface="+mn-ea"/>
                          <a:cs typeface="+mn-cs"/>
                        </a:rPr>
                        <a:t>IoT solution</a:t>
                      </a:r>
                    </a:p>
                    <a:p>
                      <a:pPr marL="0" indent="0">
                        <a:buNone/>
                      </a:pPr>
                      <a:endParaRPr lang="en-US" sz="3100" kern="1200" dirty="0" smtClean="0">
                        <a:solidFill>
                          <a:schemeClr val="tx2"/>
                        </a:solidFill>
                        <a:latin typeface="+mj-lt"/>
                        <a:ea typeface="+mn-ea"/>
                        <a:cs typeface="+mn-cs"/>
                      </a:endParaRPr>
                    </a:p>
                  </a:txBody>
                  <a:tcPr marL="89619" marR="89619" marT="44810" marB="44810">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1</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Device connectivity &amp; management</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2</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Analytics &amp; operationalized insights</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3</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Presentation &amp; business connectivity</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7" name="Table 6"/>
          <p:cNvGraphicFramePr>
            <a:graphicFrameLocks noGrp="1"/>
          </p:cNvGraphicFramePr>
          <p:nvPr>
            <p:extLst/>
          </p:nvPr>
        </p:nvGraphicFramePr>
        <p:xfrm>
          <a:off x="868217" y="2084714"/>
          <a:ext cx="5108498" cy="3862230"/>
        </p:xfrm>
        <a:graphic>
          <a:graphicData uri="http://schemas.openxmlformats.org/drawingml/2006/table">
            <a:tbl>
              <a:tblPr firstRow="1" bandRow="1">
                <a:tableStyleId>{5C22544A-7EE6-4342-B048-85BDC9FD1C3A}</a:tableStyleId>
              </a:tblPr>
              <a:tblGrid>
                <a:gridCol w="5108498"/>
              </a:tblGrid>
              <a:tr h="130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smtClean="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tr>
              <a:tr h="989667">
                <a:tc>
                  <a:txBody>
                    <a:bodyPr/>
                    <a:lstStyle/>
                    <a:p>
                      <a:endParaRPr lang="en-US" sz="1700" dirty="0"/>
                    </a:p>
                  </a:txBody>
                  <a:tcPr marL="89619" marR="89619" marT="44810" marB="44810">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Easy to provision, use and manage</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Pay as you go, scale as you need</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Global reach, hyper scale</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End to end security &amp; privacy</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pSp>
        <p:nvGrpSpPr>
          <p:cNvPr id="8" name="Group 7"/>
          <p:cNvGrpSpPr>
            <a:grpSpLocks noChangeAspect="1"/>
          </p:cNvGrpSpPr>
          <p:nvPr/>
        </p:nvGrpSpPr>
        <p:grpSpPr>
          <a:xfrm>
            <a:off x="449684" y="1188523"/>
            <a:ext cx="2877534" cy="1932060"/>
            <a:chOff x="5913437" y="1818520"/>
            <a:chExt cx="2285999" cy="1534886"/>
          </a:xfrm>
        </p:grpSpPr>
        <p:sp>
          <p:nvSpPr>
            <p:cNvPr id="9" name="Freeform 8"/>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10" name="Freeform 9"/>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r>
                <a:rPr lang="en-US" sz="4312" spc="-147" dirty="0">
                  <a:solidFill>
                    <a:srgbClr val="FFFFFF"/>
                  </a:solidFill>
                  <a:latin typeface="Segoe UI Light"/>
                </a:rPr>
                <a:t>Azure </a:t>
              </a:r>
              <a:r>
                <a:rPr lang="en-US" sz="4312" spc="-147" dirty="0" err="1">
                  <a:solidFill>
                    <a:srgbClr val="FFFFFF"/>
                  </a:solidFill>
                  <a:latin typeface="Segoe UI Light"/>
                </a:rPr>
                <a:t>IoT</a:t>
              </a:r>
              <a:endParaRPr lang="en-US" sz="4312" spc="-147" dirty="0">
                <a:solidFill>
                  <a:srgbClr val="FFFFFF"/>
                </a:solidFill>
                <a:latin typeface="Segoe UI Light"/>
              </a:endParaRPr>
            </a:p>
          </p:txBody>
        </p:sp>
      </p:grpSp>
    </p:spTree>
    <p:extLst>
      <p:ext uri="{BB962C8B-B14F-4D97-AF65-F5344CB8AC3E}">
        <p14:creationId xmlns:p14="http://schemas.microsoft.com/office/powerpoint/2010/main" val="2401603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cxnSp>
        <p:nvCxnSpPr>
          <p:cNvPr id="227"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60295" y="4860549"/>
            <a:ext cx="753776" cy="104242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28" name="Rectangle 27"/>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grpSp>
        <p:nvGrpSpPr>
          <p:cNvPr id="228" name="1 Devices - sensors"/>
          <p:cNvGrpSpPr/>
          <p:nvPr/>
        </p:nvGrpSpPr>
        <p:grpSpPr>
          <a:xfrm>
            <a:off x="115195" y="2003773"/>
            <a:ext cx="853811" cy="3912100"/>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2 Cloud Gateway"/>
          <p:cNvGrpSpPr/>
          <p:nvPr/>
        </p:nvGrpSpPr>
        <p:grpSpPr>
          <a:xfrm>
            <a:off x="3719410" y="1971262"/>
            <a:ext cx="1127755" cy="3897647"/>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138"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58365" y="3620508"/>
            <a:ext cx="753776" cy="104242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191" name="3 Protocol Adaptation"/>
          <p:cNvGrpSpPr/>
          <p:nvPr/>
        </p:nvGrpSpPr>
        <p:grpSpPr>
          <a:xfrm>
            <a:off x="2107987" y="3621857"/>
            <a:ext cx="792263" cy="1041078"/>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647905" y="1971260"/>
            <a:ext cx="5974609" cy="3824894"/>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Event Hubs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High scale telemetry ingestion service</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HTTP/AMQP protocol support</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Each Event Hub supports</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 million publishers</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1GB/s ingress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Generally available worldwide</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18 Billion messages per day</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60+ TB ingested per day</a:t>
            </a:r>
          </a:p>
        </p:txBody>
      </p:sp>
    </p:spTree>
    <p:extLst>
      <p:ext uri="{BB962C8B-B14F-4D97-AF65-F5344CB8AC3E}">
        <p14:creationId xmlns:p14="http://schemas.microsoft.com/office/powerpoint/2010/main" val="3301186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animEffect transition="in" filter="fade">
                                      <p:cBhvr>
                                        <p:cTn id="12" dur="500"/>
                                        <p:tgtEl>
                                          <p:spTgt spid="233"/>
                                        </p:tgtEl>
                                      </p:cBhvr>
                                    </p:animEffect>
                                  </p:childTnLst>
                                </p:cTn>
                              </p:par>
                              <p:par>
                                <p:cTn id="13" presetID="10"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500"/>
                                        <p:tgtEl>
                                          <p:spTgt spid="1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fade">
                                      <p:cBhvr>
                                        <p:cTn id="23" dur="500"/>
                                        <p:tgtEl>
                                          <p:spTgt spid="227"/>
                                        </p:tgtEl>
                                      </p:cBhvr>
                                    </p:animEffect>
                                  </p:childTnLst>
                                </p:cTn>
                              </p:par>
                              <p:par>
                                <p:cTn id="24" presetID="10" presetClass="entr" presetSubtype="0"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par>
                                <p:cTn id="27" presetID="10"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229"/>
                                        </p:tgtEl>
                                        <p:attrNameLst>
                                          <p:attrName>style.visibility</p:attrName>
                                        </p:attrNameLst>
                                      </p:cBhvr>
                                      <p:to>
                                        <p:strVal val="visible"/>
                                      </p:to>
                                    </p:set>
                                    <p:animEffect transition="in" filter="fade">
                                      <p:cBhvr>
                                        <p:cTn id="35" dur="500"/>
                                        <p:tgtEl>
                                          <p:spTgt spid="2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fade">
                                      <p:cBhvr>
                                        <p:cTn id="40" dur="500"/>
                                        <p:tgtEl>
                                          <p:spTgt spid="141"/>
                                        </p:tgtEl>
                                      </p:cBhvr>
                                    </p:animEffect>
                                  </p:childTnLst>
                                </p:cTn>
                              </p:par>
                              <p:par>
                                <p:cTn id="41" presetID="10" presetClass="entr" presetSubtype="0" fill="hold" nodeType="withEffect">
                                  <p:stCondLst>
                                    <p:cond delay="0"/>
                                  </p:stCondLst>
                                  <p:childTnLst>
                                    <p:set>
                                      <p:cBhvr>
                                        <p:cTn id="42" dur="1" fill="hold">
                                          <p:stCondLst>
                                            <p:cond delay="0"/>
                                          </p:stCondLst>
                                        </p:cTn>
                                        <p:tgtEl>
                                          <p:spTgt spid="217"/>
                                        </p:tgtEl>
                                        <p:attrNameLst>
                                          <p:attrName>style.visibility</p:attrName>
                                        </p:attrNameLst>
                                      </p:cBhvr>
                                      <p:to>
                                        <p:strVal val="visible"/>
                                      </p:to>
                                    </p:set>
                                    <p:animEffect transition="in" filter="fade">
                                      <p:cBhvr>
                                        <p:cTn id="43" dur="500"/>
                                        <p:tgtEl>
                                          <p:spTgt spid="217"/>
                                        </p:tgtEl>
                                      </p:cBhvr>
                                    </p:animEffect>
                                  </p:childTnLst>
                                </p:cTn>
                              </p:par>
                              <p:par>
                                <p:cTn id="44" presetID="10" presetClass="entr" presetSubtype="0" fill="hold" nodeType="withEffect">
                                  <p:stCondLst>
                                    <p:cond delay="0"/>
                                  </p:stCondLst>
                                  <p:childTnLst>
                                    <p:set>
                                      <p:cBhvr>
                                        <p:cTn id="45" dur="1" fill="hold">
                                          <p:stCondLst>
                                            <p:cond delay="0"/>
                                          </p:stCondLst>
                                        </p:cTn>
                                        <p:tgtEl>
                                          <p:spTgt spid="216"/>
                                        </p:tgtEl>
                                        <p:attrNameLst>
                                          <p:attrName>style.visibility</p:attrName>
                                        </p:attrNameLst>
                                      </p:cBhvr>
                                      <p:to>
                                        <p:strVal val="visible"/>
                                      </p:to>
                                    </p:set>
                                    <p:animEffect transition="in" filter="fade">
                                      <p:cBhvr>
                                        <p:cTn id="46" dur="500"/>
                                        <p:tgtEl>
                                          <p:spTgt spid="216"/>
                                        </p:tgtEl>
                                      </p:cBhvr>
                                    </p:animEffect>
                                  </p:childTnLst>
                                </p:cTn>
                              </p:par>
                              <p:par>
                                <p:cTn id="47" presetID="10" presetClass="entr" presetSubtype="0" fill="hold" nodeType="withEffect">
                                  <p:stCondLst>
                                    <p:cond delay="0"/>
                                  </p:stCondLst>
                                  <p:childTnLst>
                                    <p:set>
                                      <p:cBhvr>
                                        <p:cTn id="48" dur="1" fill="hold">
                                          <p:stCondLst>
                                            <p:cond delay="0"/>
                                          </p:stCondLst>
                                        </p:cTn>
                                        <p:tgtEl>
                                          <p:spTgt spid="215"/>
                                        </p:tgtEl>
                                        <p:attrNameLst>
                                          <p:attrName>style.visibility</p:attrName>
                                        </p:attrNameLst>
                                      </p:cBhvr>
                                      <p:to>
                                        <p:strVal val="visible"/>
                                      </p:to>
                                    </p:set>
                                    <p:animEffect transition="in" filter="fade">
                                      <p:cBhvr>
                                        <p:cTn id="49" dur="500"/>
                                        <p:tgtEl>
                                          <p:spTgt spid="215"/>
                                        </p:tgtEl>
                                      </p:cBhvr>
                                    </p:animEffect>
                                  </p:childTnLst>
                                </p:cTn>
                              </p:par>
                              <p:par>
                                <p:cTn id="50" presetID="10" presetClass="entr" presetSubtype="0" fill="hold" nodeType="with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fade">
                                      <p:cBhvr>
                                        <p:cTn id="52" dur="500"/>
                                        <p:tgtEl>
                                          <p:spTgt spid="187"/>
                                        </p:tgtEl>
                                      </p:cBhvr>
                                    </p:animEffect>
                                  </p:childTnLst>
                                </p:cTn>
                              </p:par>
                              <p:par>
                                <p:cTn id="53" presetID="10" presetClass="entr" presetSubtype="0" fill="hold" nodeType="withEffect">
                                  <p:stCondLst>
                                    <p:cond delay="0"/>
                                  </p:stCondLst>
                                  <p:childTnLst>
                                    <p:set>
                                      <p:cBhvr>
                                        <p:cTn id="54" dur="1" fill="hold">
                                          <p:stCondLst>
                                            <p:cond delay="0"/>
                                          </p:stCondLst>
                                        </p:cTn>
                                        <p:tgtEl>
                                          <p:spTgt spid="191"/>
                                        </p:tgtEl>
                                        <p:attrNameLst>
                                          <p:attrName>style.visibility</p:attrName>
                                        </p:attrNameLst>
                                      </p:cBhvr>
                                      <p:to>
                                        <p:strVal val="visible"/>
                                      </p:to>
                                    </p:set>
                                    <p:animEffect transition="in" filter="fade">
                                      <p:cBhvr>
                                        <p:cTn id="55" dur="500"/>
                                        <p:tgtEl>
                                          <p:spTgt spid="191"/>
                                        </p:tgtEl>
                                      </p:cBhvr>
                                    </p:animEffect>
                                  </p:childTnLst>
                                </p:cTn>
                              </p:par>
                              <p:par>
                                <p:cTn id="56" presetID="10" presetClass="entr" presetSubtype="0" fill="hold" nodeType="withEffect">
                                  <p:stCondLst>
                                    <p:cond delay="0"/>
                                  </p:stCondLst>
                                  <p:childTnLst>
                                    <p:set>
                                      <p:cBhvr>
                                        <p:cTn id="57" dur="1" fill="hold">
                                          <p:stCondLst>
                                            <p:cond delay="0"/>
                                          </p:stCondLst>
                                        </p:cTn>
                                        <p:tgtEl>
                                          <p:spTgt spid="210"/>
                                        </p:tgtEl>
                                        <p:attrNameLst>
                                          <p:attrName>style.visibility</p:attrName>
                                        </p:attrNameLst>
                                      </p:cBhvr>
                                      <p:to>
                                        <p:strVal val="visible"/>
                                      </p:to>
                                    </p:set>
                                    <p:animEffect transition="in" filter="fade">
                                      <p:cBhvr>
                                        <p:cTn id="58"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sp>
        <p:nvSpPr>
          <p:cNvPr id="2" name="TextBox 1"/>
          <p:cNvSpPr txBox="1"/>
          <p:nvPr/>
        </p:nvSpPr>
        <p:spPr>
          <a:xfrm>
            <a:off x="5647905" y="1971260"/>
            <a:ext cx="5974609" cy="2220128"/>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Additional IoT Needs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Command &amp; control</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identity</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registry</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management</a:t>
            </a:r>
          </a:p>
        </p:txBody>
      </p:sp>
      <p:sp>
        <p:nvSpPr>
          <p:cNvPr id="70" name="TextBox 69"/>
          <p:cNvSpPr txBox="1"/>
          <p:nvPr/>
        </p:nvSpPr>
        <p:spPr>
          <a:xfrm>
            <a:off x="5647905" y="4374647"/>
            <a:ext cx="5974609" cy="615361"/>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Coming with the Azure IoT Suite…</a:t>
            </a:r>
          </a:p>
        </p:txBody>
      </p:sp>
      <p:cxnSp>
        <p:nvCxnSpPr>
          <p:cNvPr id="71"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2 Field Gateway"/>
          <p:cNvGrpSpPr/>
          <p:nvPr/>
        </p:nvGrpSpPr>
        <p:grpSpPr>
          <a:xfrm>
            <a:off x="1360295" y="4860549"/>
            <a:ext cx="753776" cy="1042429"/>
            <a:chOff x="1547306" y="5067599"/>
            <a:chExt cx="769091" cy="1063609"/>
          </a:xfrm>
        </p:grpSpPr>
        <p:sp>
          <p:nvSpPr>
            <p:cNvPr id="76" name="Rectangle 75"/>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7"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78" name="Rectangle 77"/>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9"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grpSp>
        <p:nvGrpSpPr>
          <p:cNvPr id="80" name="1 Devices - sensors"/>
          <p:cNvGrpSpPr/>
          <p:nvPr/>
        </p:nvGrpSpPr>
        <p:grpSpPr>
          <a:xfrm>
            <a:off x="115195" y="2003773"/>
            <a:ext cx="853811" cy="3912100"/>
            <a:chOff x="276909" y="1995490"/>
            <a:chExt cx="871159" cy="3991585"/>
          </a:xfrm>
        </p:grpSpPr>
        <p:sp>
          <p:nvSpPr>
            <p:cNvPr id="81" name="Rectangle 80"/>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2" name="TextBox 8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83"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5"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7"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9"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1"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3"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5"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7"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9"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01"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03"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2 Cloud Gateway"/>
          <p:cNvGrpSpPr/>
          <p:nvPr/>
        </p:nvGrpSpPr>
        <p:grpSpPr>
          <a:xfrm>
            <a:off x="3719410" y="1971262"/>
            <a:ext cx="1127755" cy="3897647"/>
            <a:chOff x="3791485" y="2035023"/>
            <a:chExt cx="1150668" cy="3976839"/>
          </a:xfrm>
        </p:grpSpPr>
        <p:sp>
          <p:nvSpPr>
            <p:cNvPr id="105" name="Rectangle 104"/>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06" name="Group 105"/>
            <p:cNvGrpSpPr/>
            <p:nvPr/>
          </p:nvGrpSpPr>
          <p:grpSpPr>
            <a:xfrm>
              <a:off x="3937962" y="4220314"/>
              <a:ext cx="828566" cy="927456"/>
              <a:chOff x="3889804" y="5487538"/>
              <a:chExt cx="981581" cy="1503220"/>
            </a:xfrm>
          </p:grpSpPr>
          <p:grpSp>
            <p:nvGrpSpPr>
              <p:cNvPr id="107" name="Group 106"/>
              <p:cNvGrpSpPr/>
              <p:nvPr/>
            </p:nvGrpSpPr>
            <p:grpSpPr>
              <a:xfrm>
                <a:off x="4088812" y="5729791"/>
                <a:ext cx="640699" cy="978963"/>
                <a:chOff x="3994659" y="7008702"/>
                <a:chExt cx="745465" cy="1374671"/>
              </a:xfrm>
            </p:grpSpPr>
            <p:sp>
              <p:nvSpPr>
                <p:cNvPr id="110" name="Rectangle 109"/>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1" name="Rectangle 110"/>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2" name="Rectangle 111"/>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3" name="Rectangle 112"/>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4" name="Rectangle 113"/>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5" name="Rectangle 114"/>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108" name="Freeform 107"/>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09" name="Freeform 108"/>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116"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9" name="2 Field Gateway"/>
          <p:cNvGrpSpPr/>
          <p:nvPr/>
        </p:nvGrpSpPr>
        <p:grpSpPr>
          <a:xfrm>
            <a:off x="1358365" y="3620508"/>
            <a:ext cx="753776" cy="1042429"/>
            <a:chOff x="1547306" y="5067599"/>
            <a:chExt cx="769091" cy="1063609"/>
          </a:xfrm>
        </p:grpSpPr>
        <p:sp>
          <p:nvSpPr>
            <p:cNvPr id="120" name="Rectangle 119"/>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21"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122" name="3 Protocol Adaptation"/>
          <p:cNvGrpSpPr/>
          <p:nvPr/>
        </p:nvGrpSpPr>
        <p:grpSpPr>
          <a:xfrm>
            <a:off x="2107987" y="3621857"/>
            <a:ext cx="792263" cy="1041078"/>
            <a:chOff x="2505117" y="3539000"/>
            <a:chExt cx="877565" cy="1062230"/>
          </a:xfrm>
        </p:grpSpPr>
        <p:sp>
          <p:nvSpPr>
            <p:cNvPr id="123" name="Rectangle 122"/>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24"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5"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6"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7"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8"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129" name="Elbow Connector 128"/>
            <p:cNvCxnSpPr>
              <a:stCxn id="124" idx="3"/>
              <a:endCxn id="127"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125" idx="3"/>
              <a:endCxn id="127"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126" idx="3"/>
              <a:endCxn id="127"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28" idx="3"/>
              <a:endCxn id="127"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3"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7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56" name="3"/>
          <p:cNvSpPr txBox="1"/>
          <p:nvPr/>
        </p:nvSpPr>
        <p:spPr>
          <a:xfrm>
            <a:off x="5343476" y="5980626"/>
            <a:ext cx="3608123"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p>
            <a:pPr defTabSz="914038"/>
            <a:r>
              <a:rPr lang="en-US" sz="1568" dirty="0">
                <a:solidFill>
                  <a:srgbClr val="FFFFFF"/>
                </a:solidFill>
              </a:rPr>
              <a:t>Analytics &amp; </a:t>
            </a:r>
          </a:p>
          <a:p>
            <a:pPr defTabSz="914038"/>
            <a:r>
              <a:rPr lang="en-US" sz="1568" dirty="0">
                <a:solidFill>
                  <a:srgbClr val="FFFFFF"/>
                </a:solidFill>
              </a:rPr>
              <a:t>Operationalized Insights</a:t>
            </a:r>
          </a:p>
        </p:txBody>
      </p:sp>
      <p:sp>
        <p:nvSpPr>
          <p:cNvPr id="58" name="7 Presentation"/>
          <p:cNvSpPr txBox="1"/>
          <p:nvPr/>
        </p:nvSpPr>
        <p:spPr>
          <a:xfrm>
            <a:off x="9523606" y="5980626"/>
            <a:ext cx="2135970"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Presentation &amp; </a:t>
            </a:r>
          </a:p>
          <a:p>
            <a:r>
              <a:rPr lang="en-US" sz="1568" dirty="0">
                <a:solidFill>
                  <a:srgbClr val="FFFFFF"/>
                </a:solidFill>
              </a:rPr>
              <a:t>Business Connectivity</a:t>
            </a: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cxnSp>
        <p:nvCxnSpPr>
          <p:cNvPr id="237" name="Straight Arrow Connector 236"/>
          <p:cNvCxnSpPr/>
          <p:nvPr/>
        </p:nvCxnSpPr>
        <p:spPr>
          <a:xfrm>
            <a:off x="4854376" y="5025209"/>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854376" y="3759920"/>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854376" y="2569476"/>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071480" y="5025209"/>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071480" y="3891222"/>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071480" y="2569476"/>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1" name="4  Batch Analytics &amp; Visualizations"/>
          <p:cNvGrpSpPr/>
          <p:nvPr/>
        </p:nvGrpSpPr>
        <p:grpSpPr>
          <a:xfrm>
            <a:off x="5343476" y="1969633"/>
            <a:ext cx="3598985" cy="1180318"/>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908"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343476" y="3263826"/>
            <a:ext cx="3608123" cy="1251710"/>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33611" bIns="33611" numCol="1" spcCol="0" rtlCol="0" fromWordArt="0" anchor="b" anchorCtr="0" forceAA="0" compatLnSpc="1">
                <a:prstTxWarp prst="textNoShape">
                  <a:avLst/>
                </a:prstTxWarp>
                <a:noAutofit/>
              </a:bodyPr>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grpSp>
      </p:grpSp>
      <p:grpSp>
        <p:nvGrpSpPr>
          <p:cNvPr id="337" name="8"/>
          <p:cNvGrpSpPr/>
          <p:nvPr/>
        </p:nvGrpSpPr>
        <p:grpSpPr>
          <a:xfrm>
            <a:off x="9523606" y="1971262"/>
            <a:ext cx="2142060" cy="3897647"/>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Presentation &amp; </a:t>
              </a:r>
            </a:p>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Business Connectivity</a:t>
              </a: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App Service, Websites</a:t>
              </a: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24"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301" name="Group 57"/>
            <p:cNvGrpSpPr>
              <a:grpSpLocks noChangeAspect="1"/>
            </p:cNvGrpSpPr>
            <p:nvPr/>
          </p:nvGrpSpPr>
          <p:grpSpPr bwMode="auto">
            <a:xfrm>
              <a:off x="9926638" y="3368675"/>
              <a:ext cx="777875" cy="800100"/>
              <a:chOff x="6253" y="2122"/>
              <a:chExt cx="490" cy="504"/>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grpSp>
        <p:nvGrpSpPr>
          <p:cNvPr id="336" name="6 Hot Path Business Logic"/>
          <p:cNvGrpSpPr/>
          <p:nvPr/>
        </p:nvGrpSpPr>
        <p:grpSpPr>
          <a:xfrm>
            <a:off x="5343475" y="4580546"/>
            <a:ext cx="3600540" cy="1296691"/>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9621" y="5292884"/>
            <a:ext cx="376594" cy="376594"/>
          </a:xfrm>
          <a:prstGeom prst="rect">
            <a:avLst/>
          </a:prstGeom>
        </p:spPr>
      </p:pic>
      <p:sp>
        <p:nvSpPr>
          <p:cNvPr id="2" name="Rounded Rectangle 1"/>
          <p:cNvSpPr/>
          <p:nvPr/>
        </p:nvSpPr>
        <p:spPr bwMode="auto">
          <a:xfrm>
            <a:off x="5175087" y="1734326"/>
            <a:ext cx="4010892" cy="5047474"/>
          </a:xfrm>
          <a:prstGeom prst="roundRect">
            <a:avLst>
              <a:gd name="adj" fmla="val 7342"/>
            </a:avLst>
          </a:prstGeom>
          <a:noFill/>
          <a:ln w="762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4"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7" name="2 Field Gateway"/>
          <p:cNvGrpSpPr/>
          <p:nvPr/>
        </p:nvGrpSpPr>
        <p:grpSpPr>
          <a:xfrm>
            <a:off x="1360295" y="4860549"/>
            <a:ext cx="753776" cy="1042429"/>
            <a:chOff x="1547306" y="5067599"/>
            <a:chExt cx="769091" cy="1063609"/>
          </a:xfrm>
        </p:grpSpPr>
        <p:sp>
          <p:nvSpPr>
            <p:cNvPr id="148" name="Rectangle 14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4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150" name="Rectangle 149"/>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1"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grpSp>
        <p:nvGrpSpPr>
          <p:cNvPr id="152" name="1 Devices - sensors"/>
          <p:cNvGrpSpPr/>
          <p:nvPr/>
        </p:nvGrpSpPr>
        <p:grpSpPr>
          <a:xfrm>
            <a:off x="115195" y="2003773"/>
            <a:ext cx="853811" cy="3912100"/>
            <a:chOff x="276909" y="1995490"/>
            <a:chExt cx="871159" cy="3991585"/>
          </a:xfrm>
        </p:grpSpPr>
        <p:sp>
          <p:nvSpPr>
            <p:cNvPr id="153" name="Rectangle 152"/>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54" name="TextBox 153"/>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155"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57"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3"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6"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8"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0"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2"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4"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2 Cloud Gateway"/>
          <p:cNvGrpSpPr/>
          <p:nvPr/>
        </p:nvGrpSpPr>
        <p:grpSpPr>
          <a:xfrm>
            <a:off x="3719410" y="1971262"/>
            <a:ext cx="1127755" cy="3897647"/>
            <a:chOff x="3791485" y="2035023"/>
            <a:chExt cx="1150668" cy="3976839"/>
          </a:xfrm>
        </p:grpSpPr>
        <p:sp>
          <p:nvSpPr>
            <p:cNvPr id="186" name="Rectangle 185"/>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90" name="Group 189"/>
            <p:cNvGrpSpPr/>
            <p:nvPr/>
          </p:nvGrpSpPr>
          <p:grpSpPr>
            <a:xfrm>
              <a:off x="3937962" y="4220314"/>
              <a:ext cx="828566" cy="927456"/>
              <a:chOff x="3889804" y="5487538"/>
              <a:chExt cx="981581" cy="1503220"/>
            </a:xfrm>
          </p:grpSpPr>
          <p:grpSp>
            <p:nvGrpSpPr>
              <p:cNvPr id="202" name="Group 201"/>
              <p:cNvGrpSpPr/>
              <p:nvPr/>
            </p:nvGrpSpPr>
            <p:grpSpPr>
              <a:xfrm>
                <a:off x="4088812" y="5729791"/>
                <a:ext cx="640699" cy="978963"/>
                <a:chOff x="3994659" y="7008702"/>
                <a:chExt cx="745465" cy="1374671"/>
              </a:xfrm>
            </p:grpSpPr>
            <p:sp>
              <p:nvSpPr>
                <p:cNvPr id="219" name="Rectangle 218"/>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0" name="Rectangle 219"/>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1" name="Rectangle 220"/>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2" name="Rectangle 221"/>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6" name="Rectangle 225"/>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31" name="Rectangle 230"/>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212" name="Freeform 211"/>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18" name="Freeform 217"/>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263"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4"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5"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7" name="2 Field Gateway"/>
          <p:cNvGrpSpPr/>
          <p:nvPr/>
        </p:nvGrpSpPr>
        <p:grpSpPr>
          <a:xfrm>
            <a:off x="1358365" y="3620508"/>
            <a:ext cx="753776" cy="1042429"/>
            <a:chOff x="1547306" y="5067599"/>
            <a:chExt cx="769091" cy="1063609"/>
          </a:xfrm>
        </p:grpSpPr>
        <p:sp>
          <p:nvSpPr>
            <p:cNvPr id="268" name="Rectangle 26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26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270" name="3 Protocol Adaptation"/>
          <p:cNvGrpSpPr/>
          <p:nvPr/>
        </p:nvGrpSpPr>
        <p:grpSpPr>
          <a:xfrm>
            <a:off x="2107987" y="3621857"/>
            <a:ext cx="792263" cy="1041078"/>
            <a:chOff x="2505117" y="3539000"/>
            <a:chExt cx="877565" cy="1062230"/>
          </a:xfrm>
        </p:grpSpPr>
        <p:sp>
          <p:nvSpPr>
            <p:cNvPr id="271" name="Rectangle 270"/>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272"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3"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4"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5"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6"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277" name="Elbow Connector 276"/>
            <p:cNvCxnSpPr>
              <a:stCxn id="272" idx="3"/>
              <a:endCxn id="275"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Elbow Connector 277"/>
            <p:cNvCxnSpPr>
              <a:stCxn id="273" idx="3"/>
              <a:endCxn id="275"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74" idx="3"/>
              <a:endCxn id="275"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Elbow Connector 279"/>
            <p:cNvCxnSpPr>
              <a:stCxn id="276" idx="3"/>
              <a:endCxn id="275"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1"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2"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509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500"/>
                                        <p:tgtEl>
                                          <p:spTgt spid="33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250"/>
                                        </p:tgtEl>
                                        <p:attrNameLst>
                                          <p:attrName>style.visibility</p:attrName>
                                        </p:attrNameLst>
                                      </p:cBhvr>
                                      <p:to>
                                        <p:strVal val="visible"/>
                                      </p:to>
                                    </p:set>
                                    <p:animEffect transition="in" filter="fade">
                                      <p:cBhvr>
                                        <p:cTn id="18" dur="500"/>
                                        <p:tgtEl>
                                          <p:spTgt spid="250"/>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a:xfrm>
            <a:off x="270759" y="290775"/>
            <a:ext cx="11652805" cy="899303"/>
          </a:xfrm>
        </p:spPr>
        <p:txBody>
          <a:bodyPr>
            <a:normAutofit fontScale="90000"/>
          </a:bodyPr>
          <a:lstStyle/>
          <a:p>
            <a:r>
              <a:rPr lang="en-US" dirty="0" smtClean="0"/>
              <a:t>Microsoft Azure </a:t>
            </a:r>
            <a:r>
              <a:rPr lang="en-US" dirty="0" err="1" smtClean="0"/>
              <a:t>IoT</a:t>
            </a:r>
            <a:r>
              <a:rPr lang="en-US" dirty="0" smtClean="0"/>
              <a:t> services</a:t>
            </a:r>
            <a:r>
              <a:rPr lang="en-US" smtClean="0"/>
              <a:t/>
            </a:r>
            <a:br>
              <a:rPr lang="en-US" smtClean="0"/>
            </a:br>
            <a:endParaRPr lang="en-US" sz="3528" dirty="0"/>
          </a:p>
        </p:txBody>
      </p:sp>
      <p:graphicFrame>
        <p:nvGraphicFramePr>
          <p:cNvPr id="32" name="Table 31"/>
          <p:cNvGraphicFramePr>
            <a:graphicFrameLocks noGrp="1"/>
          </p:cNvGraphicFramePr>
          <p:nvPr>
            <p:extLst>
              <p:ext uri="{D42A27DB-BD31-4B8C-83A1-F6EECF244321}">
                <p14:modId xmlns:p14="http://schemas.microsoft.com/office/powerpoint/2010/main" val="3493692145"/>
              </p:ext>
            </p:extLst>
          </p:nvPr>
        </p:nvGraphicFramePr>
        <p:xfrm>
          <a:off x="708222" y="1785984"/>
          <a:ext cx="10775558" cy="4708671"/>
        </p:xfrm>
        <a:graphic>
          <a:graphicData uri="http://schemas.openxmlformats.org/drawingml/2006/table">
            <a:tbl>
              <a:tblPr firstRow="1" bandRow="1">
                <a:tableStyleId>{5C22544A-7EE6-4342-B048-85BDC9FD1C3A}</a:tableStyleId>
              </a:tblPr>
              <a:tblGrid>
                <a:gridCol w="1506878">
                  <a:extLst>
                    <a:ext uri="{9D8B030D-6E8A-4147-A177-3AD203B41FA5}">
                      <a16:colId xmlns="" xmlns:a16="http://schemas.microsoft.com/office/drawing/2014/main" val="20000"/>
                    </a:ext>
                  </a:extLst>
                </a:gridCol>
                <a:gridCol w="2317170">
                  <a:extLst>
                    <a:ext uri="{9D8B030D-6E8A-4147-A177-3AD203B41FA5}">
                      <a16:colId xmlns="" xmlns:a16="http://schemas.microsoft.com/office/drawing/2014/main" val="20001"/>
                    </a:ext>
                  </a:extLst>
                </a:gridCol>
                <a:gridCol w="2317170">
                  <a:extLst>
                    <a:ext uri="{9D8B030D-6E8A-4147-A177-3AD203B41FA5}">
                      <a16:colId xmlns="" xmlns:a16="http://schemas.microsoft.com/office/drawing/2014/main" val="20002"/>
                    </a:ext>
                  </a:extLst>
                </a:gridCol>
                <a:gridCol w="2317170">
                  <a:extLst>
                    <a:ext uri="{9D8B030D-6E8A-4147-A177-3AD203B41FA5}">
                      <a16:colId xmlns="" xmlns:a16="http://schemas.microsoft.com/office/drawing/2014/main" val="20003"/>
                    </a:ext>
                  </a:extLst>
                </a:gridCol>
                <a:gridCol w="2317170">
                  <a:extLst>
                    <a:ext uri="{9D8B030D-6E8A-4147-A177-3AD203B41FA5}">
                      <a16:colId xmlns="" xmlns:a16="http://schemas.microsoft.com/office/drawing/2014/main" val="20004"/>
                    </a:ext>
                  </a:extLst>
                </a:gridCol>
              </a:tblGrid>
              <a:tr h="470005">
                <a:tc>
                  <a:txBody>
                    <a:bodyPr/>
                    <a:lstStyle/>
                    <a:p>
                      <a:r>
                        <a:rPr lang="en-GB" sz="1600" b="0" dirty="0" smtClean="0">
                          <a:solidFill>
                            <a:schemeClr val="tx1"/>
                          </a:solidFill>
                          <a:latin typeface="Segoe UI Semibold" panose="020B0702040204020203" pitchFamily="34" charset="0"/>
                        </a:rPr>
                        <a:t>Devices</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smtClean="0">
                          <a:solidFill>
                            <a:schemeClr val="tx1"/>
                          </a:solidFill>
                          <a:latin typeface="Segoe UI Semibold" panose="020B0702040204020203" pitchFamily="34" charset="0"/>
                        </a:rPr>
                        <a:t>Device Connectivity</a:t>
                      </a:r>
                      <a:endParaRPr lang="en-GB" sz="1600" b="0" dirty="0" smtClean="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1600" b="0" dirty="0" smtClean="0">
                          <a:solidFill>
                            <a:schemeClr val="tx1"/>
                          </a:solidFill>
                          <a:latin typeface="Segoe UI Semibold" panose="020B0702040204020203" pitchFamily="34" charset="0"/>
                        </a:rPr>
                        <a:t>Storage</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1600" b="0" dirty="0" smtClean="0">
                          <a:solidFill>
                            <a:schemeClr val="tx1"/>
                          </a:solidFill>
                          <a:latin typeface="Segoe UI Semibold" panose="020B0702040204020203" pitchFamily="34" charset="0"/>
                        </a:rPr>
                        <a:t>Analytics</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latin typeface="Segoe UI Semibold" panose="020B0702040204020203" pitchFamily="34" charset="0"/>
                          <a:ea typeface="+mn-ea"/>
                          <a:cs typeface="+mn-cs"/>
                        </a:rPr>
                        <a:t>Presentation &amp; Action</a:t>
                      </a:r>
                    </a:p>
                  </a:txBody>
                  <a:tcPr marL="84449" marR="84449"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0"/>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App</a:t>
                      </a:r>
                      <a:r>
                        <a:rPr lang="en-US" sz="1600" kern="0" baseline="0" dirty="0" smtClean="0">
                          <a:solidFill>
                            <a:srgbClr val="FFFFFF"/>
                          </a:solidFill>
                        </a:rPr>
                        <a:t> Service</a:t>
                      </a:r>
                      <a:endParaRPr lang="en-US" sz="1600" kern="0" dirty="0" smtClean="0">
                        <a:solidFill>
                          <a:srgbClr val="FFFFFF"/>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1"/>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2"/>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3"/>
                  </a:ext>
                </a:extLst>
              </a:tr>
              <a:tr h="938722">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4"/>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5"/>
                  </a:ext>
                </a:extLst>
              </a:tr>
            </a:tbl>
          </a:graphicData>
        </a:graphic>
      </p:graphicFrame>
      <p:grpSp>
        <p:nvGrpSpPr>
          <p:cNvPr id="33" name="Group 32"/>
          <p:cNvGrpSpPr>
            <a:grpSpLocks noChangeAspect="1"/>
          </p:cNvGrpSpPr>
          <p:nvPr/>
        </p:nvGrpSpPr>
        <p:grpSpPr>
          <a:xfrm>
            <a:off x="962170" y="2497760"/>
            <a:ext cx="840205" cy="606813"/>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7183" tIns="33591" rIns="67183" bIns="33591" numCol="1" rtlCol="0" anchor="ctr" anchorCtr="0" compatLnSpc="1">
              <a:prstTxWarp prst="textNoShape">
                <a:avLst/>
              </a:prstTxWarp>
            </a:bodyPr>
            <a:lstStyle/>
            <a:p>
              <a:pPr algn="ctr" defTabSz="604290">
                <a:defRPr/>
              </a:pPr>
              <a:endParaRPr lang="en-US" sz="1323"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5863" tIns="32932" rIns="65863" bIns="32932" numCol="1" rtlCol="0" anchor="ctr" anchorCtr="0" compatLnSpc="1">
              <a:prstTxWarp prst="textNoShape">
                <a:avLst/>
              </a:prstTxWarp>
            </a:bodyPr>
            <a:lstStyle/>
            <a:p>
              <a:pPr algn="ctr" defTabSz="657995" fontAlgn="base">
                <a:spcBef>
                  <a:spcPct val="0"/>
                </a:spcBef>
                <a:spcAft>
                  <a:spcPct val="0"/>
                </a:spcAft>
                <a:defRPr/>
              </a:pPr>
              <a:endParaRPr lang="en-US" sz="1250" kern="0" dirty="0">
                <a:solidFill>
                  <a:srgbClr val="000000"/>
                </a:solidFill>
              </a:endParaRPr>
            </a:p>
          </p:txBody>
        </p:sp>
      </p:grpSp>
      <p:grpSp>
        <p:nvGrpSpPr>
          <p:cNvPr id="43" name="Group 42"/>
          <p:cNvGrpSpPr>
            <a:grpSpLocks noChangeAspect="1"/>
          </p:cNvGrpSpPr>
          <p:nvPr/>
        </p:nvGrpSpPr>
        <p:grpSpPr>
          <a:xfrm>
            <a:off x="1090297" y="3404351"/>
            <a:ext cx="681551" cy="506305"/>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7186" tIns="33592" rIns="67186" bIns="33592" numCol="1" anchor="t" anchorCtr="0" compatLnSpc="1">
              <a:prstTxWarp prst="textNoShape">
                <a:avLst/>
              </a:prstTxWarp>
            </a:bodyPr>
            <a:lstStyle/>
            <a:p>
              <a:pPr algn="ctr" defTabSz="684933">
                <a:defRPr/>
              </a:pPr>
              <a:endParaRPr lang="en-US" sz="1323"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33592" bIns="67186" numCol="1" spcCol="0" rtlCol="0" fromWordArt="0" anchor="b" anchorCtr="0" forceAA="0" compatLnSpc="1">
              <a:prstTxWarp prst="textNoShape">
                <a:avLst/>
              </a:prstTxWarp>
              <a:noAutofit/>
            </a:bodyPr>
            <a:lstStyle/>
            <a:p>
              <a:pPr algn="ctr" defTabSz="671218" fontAlgn="base">
                <a:spcBef>
                  <a:spcPct val="0"/>
                </a:spcBef>
                <a:spcAft>
                  <a:spcPct val="0"/>
                </a:spcAft>
                <a:defRPr/>
              </a:pPr>
              <a:endParaRPr lang="en-US" sz="735" kern="0" dirty="0" err="1">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5865" tIns="32933" rIns="65865" bIns="32933" numCol="1" anchor="t" anchorCtr="0" compatLnSpc="1">
              <a:prstTxWarp prst="textNoShape">
                <a:avLst/>
              </a:prstTxWarp>
            </a:bodyPr>
            <a:lstStyle/>
            <a:p>
              <a:pPr algn="ctr" defTabSz="658212">
                <a:defRPr/>
              </a:pPr>
              <a:endParaRPr lang="en-US" sz="1250" kern="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806229" bIns="33592" numCol="1" spcCol="0" rtlCol="0" fromWordArt="0" anchor="b" anchorCtr="0" forceAA="0" compatLnSpc="1">
              <a:prstTxWarp prst="textNoShape">
                <a:avLst/>
              </a:prstTxWarp>
              <a:noAutofit/>
            </a:bodyPr>
            <a:lstStyle/>
            <a:p>
              <a:pPr defTabSz="671218" fontAlgn="base">
                <a:spcBef>
                  <a:spcPct val="0"/>
                </a:spcBef>
                <a:spcAft>
                  <a:spcPct val="0"/>
                </a:spcAft>
                <a:defRPr/>
              </a:pPr>
              <a:endParaRPr lang="en-US" sz="1617" kern="0" spc="-37" dirty="0" err="1">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186" tIns="33592" rIns="67186" bIns="33592" numCol="1" anchor="t" anchorCtr="0" compatLnSpc="1">
              <a:prstTxWarp prst="textNoShape">
                <a:avLst/>
              </a:prstTxWarp>
            </a:bodyPr>
            <a:lstStyle/>
            <a:p>
              <a:pPr defTabSz="684907"/>
              <a:endParaRPr lang="en-US" sz="1544">
                <a:solidFill>
                  <a:srgbClr val="000000"/>
                </a:solidFill>
              </a:endParaRPr>
            </a:p>
          </p:txBody>
        </p:sp>
      </p:grpSp>
      <p:grpSp>
        <p:nvGrpSpPr>
          <p:cNvPr id="67" name="Group 66"/>
          <p:cNvGrpSpPr/>
          <p:nvPr/>
        </p:nvGrpSpPr>
        <p:grpSpPr>
          <a:xfrm>
            <a:off x="1406313" y="4178572"/>
            <a:ext cx="541284" cy="328996"/>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33592" bIns="67186" numCol="1" spcCol="0" rtlCol="0" fromWordArt="0" anchor="b" anchorCtr="0" forceAA="0" compatLnSpc="1">
              <a:prstTxWarp prst="textNoShape">
                <a:avLst/>
              </a:prstTxWarp>
              <a:noAutofit/>
            </a:bodyPr>
            <a:lstStyle/>
            <a:p>
              <a:pPr algn="ctr" defTabSz="671218" fontAlgn="base">
                <a:spcBef>
                  <a:spcPct val="0"/>
                </a:spcBef>
                <a:spcAft>
                  <a:spcPct val="0"/>
                </a:spcAft>
                <a:defRPr/>
              </a:pPr>
              <a:endParaRPr lang="en-US" sz="1323" kern="0" spc="-37" dirty="0" err="1">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0623" tIns="40312" rIns="40312" bIns="80623" numCol="1" spcCol="0" rtlCol="0" fromWordArt="0" anchor="b" anchorCtr="0" forceAA="0" compatLnSpc="1">
              <a:prstTxWarp prst="textNoShape">
                <a:avLst/>
              </a:prstTxWarp>
              <a:noAutofit/>
            </a:bodyPr>
            <a:lstStyle/>
            <a:p>
              <a:pPr algn="ctr" defTabSz="805462" fontAlgn="base">
                <a:spcBef>
                  <a:spcPct val="0"/>
                </a:spcBef>
                <a:spcAft>
                  <a:spcPct val="0"/>
                </a:spcAft>
                <a:defRPr/>
              </a:pPr>
              <a:endParaRPr lang="en-US" sz="1764" kern="0" spc="-44" dirty="0" err="1">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0995" y="4127029"/>
            <a:ext cx="470434" cy="470434"/>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46524" y="4182211"/>
            <a:ext cx="463024" cy="463024"/>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661438" y="2506922"/>
            <a:ext cx="415301" cy="43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647755" y="3397799"/>
            <a:ext cx="442671" cy="38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80815" y="4011589"/>
            <a:ext cx="776547" cy="776547"/>
          </a:xfrm>
          <a:prstGeom prst="rect">
            <a:avLst/>
          </a:prstGeom>
        </p:spPr>
      </p:pic>
      <p:sp>
        <p:nvSpPr>
          <p:cNvPr id="89" name="TextBox 88"/>
          <p:cNvSpPr txBox="1"/>
          <p:nvPr/>
        </p:nvSpPr>
        <p:spPr>
          <a:xfrm>
            <a:off x="4701819" y="4343071"/>
            <a:ext cx="357583" cy="230832"/>
          </a:xfrm>
          <a:prstGeom prst="rect">
            <a:avLst/>
          </a:prstGeom>
          <a:noFill/>
          <a:ln>
            <a:noFill/>
            <a:headEnd type="none" w="med" len="med"/>
            <a:tailEnd type="none" w="med" len="med"/>
          </a:ln>
        </p:spPr>
        <p:txBody>
          <a:bodyPr wrap="square" lIns="0" tIns="0" rIns="0" bIns="0" rtlCol="0">
            <a:spAutoFit/>
          </a:bodyPr>
          <a:lstStyle/>
          <a:p>
            <a:pPr algn="ctr" defTabSz="685467"/>
            <a:r>
              <a:rPr lang="en-US" sz="1500" spc="-29"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637578" y="5083879"/>
            <a:ext cx="463024" cy="463024"/>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50814" y="2345377"/>
            <a:ext cx="738838" cy="738838"/>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347158" y="2517038"/>
            <a:ext cx="421251" cy="41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421528" y="5095280"/>
            <a:ext cx="272504" cy="44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386086" y="4263894"/>
            <a:ext cx="366431" cy="366431"/>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367492" y="3391827"/>
            <a:ext cx="385026" cy="373648"/>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6985248" y="5038571"/>
            <a:ext cx="469972" cy="469972"/>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42037" y="3390642"/>
            <a:ext cx="398678" cy="398678"/>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347155" y="5937985"/>
            <a:ext cx="478320" cy="478320"/>
          </a:xfrm>
          <a:prstGeom prst="rect">
            <a:avLst/>
          </a:prstGeom>
        </p:spPr>
      </p:pic>
      <p:pic>
        <p:nvPicPr>
          <p:cNvPr id="45" name="Picture 44"/>
          <p:cNvPicPr>
            <a:picLocks noChangeAspect="1"/>
          </p:cNvPicPr>
          <p:nvPr/>
        </p:nvPicPr>
        <p:blipFill>
          <a:blip r:embed="rId20"/>
          <a:stretch>
            <a:fillRect/>
          </a:stretch>
        </p:blipFill>
        <p:spPr>
          <a:xfrm>
            <a:off x="6960601" y="3286326"/>
            <a:ext cx="519269" cy="519269"/>
          </a:xfrm>
          <a:prstGeom prst="rect">
            <a:avLst/>
          </a:prstGeom>
        </p:spPr>
      </p:pic>
      <p:pic>
        <p:nvPicPr>
          <p:cNvPr id="46" name="Picture 45"/>
          <p:cNvPicPr>
            <a:picLocks noChangeAspect="1"/>
          </p:cNvPicPr>
          <p:nvPr/>
        </p:nvPicPr>
        <p:blipFill>
          <a:blip r:embed="rId21"/>
          <a:stretch>
            <a:fillRect/>
          </a:stretch>
        </p:blipFill>
        <p:spPr>
          <a:xfrm>
            <a:off x="2279585" y="2497759"/>
            <a:ext cx="546170" cy="546170"/>
          </a:xfrm>
          <a:prstGeom prst="rect">
            <a:avLst/>
          </a:prstGeom>
        </p:spPr>
      </p:pic>
      <p:pic>
        <p:nvPicPr>
          <p:cNvPr id="47" name="Picture 46"/>
          <p:cNvPicPr>
            <a:picLocks noChangeAspect="1"/>
          </p:cNvPicPr>
          <p:nvPr/>
        </p:nvPicPr>
        <p:blipFill>
          <a:blip r:embed="rId22"/>
          <a:stretch>
            <a:fillRect/>
          </a:stretch>
        </p:blipFill>
        <p:spPr>
          <a:xfrm>
            <a:off x="6921009" y="4051077"/>
            <a:ext cx="598451" cy="598451"/>
          </a:xfrm>
          <a:prstGeom prst="rect">
            <a:avLst/>
          </a:prstGeom>
        </p:spPr>
      </p:pic>
      <p:sp>
        <p:nvSpPr>
          <p:cNvPr id="48" name="Rounded Rectangle 47"/>
          <p:cNvSpPr/>
          <p:nvPr/>
        </p:nvSpPr>
        <p:spPr bwMode="auto">
          <a:xfrm>
            <a:off x="4343400" y="1592490"/>
            <a:ext cx="5024092" cy="4198710"/>
          </a:xfrm>
          <a:prstGeom prst="roundRect">
            <a:avLst>
              <a:gd name="adj" fmla="val 7342"/>
            </a:avLst>
          </a:prstGeom>
          <a:noFill/>
          <a:ln w="762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8643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Devices</a:t>
            </a:r>
            <a:endParaRPr lang="en-US" dirty="0"/>
          </a:p>
        </p:txBody>
      </p:sp>
    </p:spTree>
    <p:extLst>
      <p:ext uri="{BB962C8B-B14F-4D97-AF65-F5344CB8AC3E}">
        <p14:creationId xmlns:p14="http://schemas.microsoft.com/office/powerpoint/2010/main" val="381871501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Cisco’s Definition</a:t>
            </a:r>
            <a:endParaRPr lang="en-US" dirty="0"/>
          </a:p>
        </p:txBody>
      </p:sp>
      <p:sp>
        <p:nvSpPr>
          <p:cNvPr id="3" name="Content Placeholder 2"/>
          <p:cNvSpPr>
            <a:spLocks noGrp="1"/>
          </p:cNvSpPr>
          <p:nvPr>
            <p:ph idx="1"/>
          </p:nvPr>
        </p:nvSpPr>
        <p:spPr/>
        <p:txBody>
          <a:bodyPr>
            <a:normAutofit/>
          </a:bodyPr>
          <a:lstStyle/>
          <a:p>
            <a:pPr marL="0" indent="0">
              <a:buNone/>
            </a:pPr>
            <a:r>
              <a:rPr lang="en-US" sz="4400" i="1" dirty="0" smtClean="0"/>
              <a:t>“Bringing together people, process, data and things to make networked connections more relevant and valuable than ever before”</a:t>
            </a:r>
            <a:endParaRPr lang="en-US" sz="4400" i="1" dirty="0"/>
          </a:p>
        </p:txBody>
      </p:sp>
      <p:sp>
        <p:nvSpPr>
          <p:cNvPr id="4" name="TextBox 3"/>
          <p:cNvSpPr txBox="1"/>
          <p:nvPr/>
        </p:nvSpPr>
        <p:spPr>
          <a:xfrm>
            <a:off x="0" y="6488668"/>
            <a:ext cx="1549463" cy="369332"/>
          </a:xfrm>
          <a:prstGeom prst="rect">
            <a:avLst/>
          </a:prstGeom>
          <a:noFill/>
        </p:spPr>
        <p:txBody>
          <a:bodyPr wrap="none" rtlCol="0">
            <a:spAutoFit/>
          </a:bodyPr>
          <a:lstStyle/>
          <a:p>
            <a:r>
              <a:rPr lang="en-US" dirty="0" smtClean="0"/>
              <a:t>Source: </a:t>
            </a:r>
            <a:r>
              <a:rPr lang="en-US" dirty="0" smtClean="0">
                <a:hlinkClick r:id="rId2"/>
              </a:rPr>
              <a:t>Cisco</a:t>
            </a:r>
            <a:endParaRPr lang="en-US" dirty="0"/>
          </a:p>
        </p:txBody>
      </p:sp>
    </p:spTree>
    <p:extLst>
      <p:ext uri="{BB962C8B-B14F-4D97-AF65-F5344CB8AC3E}">
        <p14:creationId xmlns:p14="http://schemas.microsoft.com/office/powerpoint/2010/main" val="2490225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39"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5" name="icon  BINARY"/>
          <p:cNvSpPr>
            <a:spLocks noChangeAspect="1" noEditPoints="1"/>
          </p:cNvSpPr>
          <p:nvPr/>
        </p:nvSpPr>
        <p:spPr bwMode="auto">
          <a:xfrm>
            <a:off x="10341640"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551" tIns="44774" rIns="89551" bIns="44774" numCol="1" anchor="t" anchorCtr="0" compatLnSpc="1">
            <a:prstTxWarp prst="textNoShape">
              <a:avLst/>
            </a:prstTxWarp>
          </a:bodyPr>
          <a:lstStyle/>
          <a:p>
            <a:pPr defTabSz="913303"/>
            <a:endParaRPr lang="en-US" sz="1765" dirty="0">
              <a:solidFill>
                <a:srgbClr val="000000"/>
              </a:solidFill>
            </a:endParaRPr>
          </a:p>
        </p:txBody>
      </p:sp>
      <p:grpSp>
        <p:nvGrpSpPr>
          <p:cNvPr id="72" name="Group 71"/>
          <p:cNvGrpSpPr/>
          <p:nvPr/>
        </p:nvGrpSpPr>
        <p:grpSpPr>
          <a:xfrm>
            <a:off x="10101900" y="4541552"/>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aphicFrame>
        <p:nvGraphicFramePr>
          <p:cNvPr id="3" name="Object 2" hidden="1"/>
          <p:cNvGraphicFramePr>
            <a:graphicFrameLocks noChangeAspect="1"/>
          </p:cNvGraphicFramePr>
          <p:nvPr>
            <p:custDataLst>
              <p:tags r:id="rId2"/>
            </p:custDataLst>
            <p:extLst/>
          </p:nvPr>
        </p:nvGraphicFramePr>
        <p:xfrm>
          <a:off x="4158" y="3504"/>
          <a:ext cx="1556" cy="1556"/>
        </p:xfrm>
        <a:graphic>
          <a:graphicData uri="http://schemas.openxmlformats.org/presentationml/2006/ole">
            <mc:AlternateContent xmlns:mc="http://schemas.openxmlformats.org/markup-compatibility/2006">
              <mc:Choice xmlns:v="urn:schemas-microsoft-com:vml" Requires="v">
                <p:oleObj spid="_x0000_s307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4158" y="3504"/>
                        <a:ext cx="1556" cy="1556"/>
                      </a:xfrm>
                      <a:prstGeom prst="rect">
                        <a:avLst/>
                      </a:prstGeom>
                    </p:spPr>
                  </p:pic>
                </p:oleObj>
              </mc:Fallback>
            </mc:AlternateContent>
          </a:graphicData>
        </a:graphic>
      </p:graphicFrame>
      <p:sp>
        <p:nvSpPr>
          <p:cNvPr id="2" name="Title 1"/>
          <p:cNvSpPr>
            <a:spLocks noGrp="1"/>
          </p:cNvSpPr>
          <p:nvPr>
            <p:ph type="title"/>
          </p:nvPr>
        </p:nvSpPr>
        <p:spPr>
          <a:xfrm>
            <a:off x="384817" y="229056"/>
            <a:ext cx="11211934" cy="595464"/>
          </a:xfrm>
        </p:spPr>
        <p:txBody>
          <a:bodyPr/>
          <a:lstStyle/>
          <a:p>
            <a:r>
              <a:rPr lang="en-US" sz="4313" dirty="0"/>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70" name="Group 69"/>
          <p:cNvGrpSpPr>
            <a:grpSpLocks noChangeAspect="1"/>
          </p:cNvGrpSpPr>
          <p:nvPr/>
        </p:nvGrpSpPr>
        <p:grpSpPr>
          <a:xfrm>
            <a:off x="9364586" y="4638555"/>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479"/>
              <a:endParaRPr lang="en-IN" sz="1765">
                <a:solidFill>
                  <a:prstClr val="black"/>
                </a:solidFill>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69" name="Group 68"/>
          <p:cNvGrpSpPr/>
          <p:nvPr/>
        </p:nvGrpSpPr>
        <p:grpSpPr>
          <a:xfrm>
            <a:off x="8749377" y="4833688"/>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7" name="Rectangle 166"/>
          <p:cNvSpPr/>
          <p:nvPr/>
        </p:nvSpPr>
        <p:spPr bwMode="auto">
          <a:xfrm>
            <a:off x="351178" y="1406424"/>
            <a:ext cx="7058193" cy="462529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05" tIns="179105" rIns="179105" bIns="179105"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defTabSz="646093" fontAlgn="base">
              <a:lnSpc>
                <a:spcPct val="90000"/>
              </a:lnSpc>
              <a:spcBef>
                <a:spcPct val="0"/>
              </a:spcBef>
              <a:spcAft>
                <a:spcPts val="1730"/>
              </a:spcAft>
            </a:pPr>
            <a:r>
              <a:rPr lang="en-US" sz="3529" dirty="0">
                <a:solidFill>
                  <a:prstClr val="white"/>
                </a:solidFill>
                <a:latin typeface="Segoe UI Light"/>
              </a:rPr>
              <a:t>The Internet of Things </a:t>
            </a:r>
            <a:r>
              <a:rPr lang="en-US" sz="3529" dirty="0">
                <a:solidFill>
                  <a:prstClr val="white"/>
                </a:solidFill>
                <a:latin typeface="Segoe UI Light"/>
                <a:cs typeface="Segoe UI Semibold" panose="020B0702040204020203" pitchFamily="34" charset="0"/>
              </a:rPr>
              <a:t>starts </a:t>
            </a:r>
            <a:br>
              <a:rPr lang="en-US" sz="3529" dirty="0">
                <a:solidFill>
                  <a:prstClr val="white"/>
                </a:solidFill>
                <a:latin typeface="Segoe UI Light"/>
                <a:cs typeface="Segoe UI Semibold" panose="020B0702040204020203" pitchFamily="34" charset="0"/>
              </a:rPr>
            </a:br>
            <a:r>
              <a:rPr lang="en-US" sz="3529" dirty="0">
                <a:solidFill>
                  <a:prstClr val="white"/>
                </a:solidFill>
                <a:latin typeface="Segoe UI Light"/>
                <a:cs typeface="Segoe UI Semibold" panose="020B0702040204020203" pitchFamily="34" charset="0"/>
              </a:rPr>
              <a:t>with </a:t>
            </a:r>
            <a:r>
              <a:rPr lang="en-US" sz="3529" u="sng" dirty="0">
                <a:solidFill>
                  <a:prstClr val="white"/>
                </a:solidFill>
                <a:latin typeface="Segoe UI Light"/>
                <a:cs typeface="Segoe UI Semibold" panose="020B0702040204020203" pitchFamily="34" charset="0"/>
              </a:rPr>
              <a:t>your</a:t>
            </a:r>
            <a:r>
              <a:rPr lang="en-US" sz="3529" dirty="0">
                <a:solidFill>
                  <a:prstClr val="white"/>
                </a:solidFill>
                <a:latin typeface="Segoe UI Light"/>
                <a:cs typeface="Segoe UI Semibold" panose="020B0702040204020203" pitchFamily="34" charset="0"/>
              </a:rPr>
              <a:t> things.</a:t>
            </a:r>
          </a:p>
          <a:p>
            <a:pPr marL="793122" lvl="2" indent="-336145" defTabSz="878676" fontAlgn="base">
              <a:lnSpc>
                <a:spcPct val="90000"/>
              </a:lnSpc>
              <a:spcAft>
                <a:spcPts val="1176"/>
              </a:spcAft>
              <a:buFont typeface="Arial" panose="020B0604020202020204" pitchFamily="34" charset="0"/>
              <a:buChar char="•"/>
            </a:pPr>
            <a:r>
              <a:rPr lang="en-US" sz="1961" dirty="0">
                <a:solidFill>
                  <a:prstClr val="white"/>
                </a:solidFill>
                <a:latin typeface="Segoe UI Light"/>
              </a:rPr>
              <a:t>Build on the infrastructure </a:t>
            </a:r>
            <a:br>
              <a:rPr lang="en-US" sz="1961" dirty="0">
                <a:solidFill>
                  <a:prstClr val="white"/>
                </a:solidFill>
                <a:latin typeface="Segoe UI Light"/>
              </a:rPr>
            </a:br>
            <a:r>
              <a:rPr lang="en-US" sz="1961" dirty="0">
                <a:solidFill>
                  <a:prstClr val="white"/>
                </a:solidFill>
                <a:latin typeface="Segoe UI Light"/>
              </a:rPr>
              <a:t>you already have</a:t>
            </a:r>
          </a:p>
          <a:p>
            <a:pPr marL="793122" lvl="2" indent="-336145" defTabSz="878676" fontAlgn="base">
              <a:lnSpc>
                <a:spcPct val="90000"/>
              </a:lnSpc>
              <a:spcBef>
                <a:spcPts val="192"/>
              </a:spcBef>
              <a:spcAft>
                <a:spcPts val="1176"/>
              </a:spcAft>
              <a:buFont typeface="Arial" panose="020B0604020202020204" pitchFamily="34" charset="0"/>
              <a:buChar char="•"/>
            </a:pPr>
            <a:r>
              <a:rPr lang="en-US" sz="1961" dirty="0">
                <a:solidFill>
                  <a:prstClr val="white"/>
                </a:solidFill>
                <a:latin typeface="Segoe UI Light"/>
              </a:rPr>
              <a:t>Add more devices to </a:t>
            </a:r>
            <a:br>
              <a:rPr lang="en-US" sz="1961" dirty="0">
                <a:solidFill>
                  <a:prstClr val="white"/>
                </a:solidFill>
                <a:latin typeface="Segoe UI Light"/>
              </a:rPr>
            </a:br>
            <a:r>
              <a:rPr lang="en-US" sz="1961" dirty="0">
                <a:solidFill>
                  <a:prstClr val="white"/>
                </a:solidFill>
                <a:latin typeface="Segoe UI Light"/>
              </a:rPr>
              <a:t>the ones you already own</a:t>
            </a:r>
          </a:p>
          <a:p>
            <a:pPr marL="793122" lvl="2" indent="-336145" defTabSz="878676" fontAlgn="base">
              <a:lnSpc>
                <a:spcPct val="90000"/>
              </a:lnSpc>
              <a:spcBef>
                <a:spcPts val="192"/>
              </a:spcBef>
              <a:spcAft>
                <a:spcPts val="1176"/>
              </a:spcAft>
              <a:buFont typeface="Arial" panose="020B0604020202020204" pitchFamily="34" charset="0"/>
              <a:buChar char="•"/>
            </a:pPr>
            <a:r>
              <a:rPr lang="en-US" sz="1961" dirty="0">
                <a:solidFill>
                  <a:prstClr val="white"/>
                </a:solidFill>
                <a:latin typeface="Segoe UI Light"/>
              </a:rPr>
              <a:t>Get more from the data </a:t>
            </a:r>
            <a:br>
              <a:rPr lang="en-US" sz="1961" dirty="0">
                <a:solidFill>
                  <a:prstClr val="white"/>
                </a:solidFill>
                <a:latin typeface="Segoe UI Light"/>
              </a:rPr>
            </a:br>
            <a:r>
              <a:rPr lang="en-US" sz="1961" dirty="0">
                <a:solidFill>
                  <a:prstClr val="white"/>
                </a:solidFill>
                <a:latin typeface="Segoe UI Light"/>
              </a:rPr>
              <a:t>that already exists </a:t>
            </a:r>
          </a:p>
          <a:p>
            <a:pPr defTabSz="878676">
              <a:lnSpc>
                <a:spcPct val="90000"/>
              </a:lnSpc>
              <a:spcBef>
                <a:spcPts val="1730"/>
              </a:spcBef>
              <a:spcAft>
                <a:spcPts val="1176"/>
              </a:spcAft>
            </a:pPr>
            <a:r>
              <a:rPr lang="en-US" sz="1961" dirty="0">
                <a:solidFill>
                  <a:prstClr val="white"/>
                </a:solidFill>
                <a:latin typeface="Segoe UI Light"/>
              </a:rPr>
              <a:t>Stop just running your business. Start making it thrive. Start realizing the potential of the </a:t>
            </a:r>
            <a:r>
              <a:rPr lang="en-US" sz="1961" dirty="0">
                <a:solidFill>
                  <a:prstClr val="white"/>
                </a:solidFill>
                <a:effectLst>
                  <a:glow rad="25400">
                    <a:srgbClr val="F8F8F8">
                      <a:alpha val="30000"/>
                    </a:srgbClr>
                  </a:glow>
                </a:effectLst>
                <a:latin typeface="Segoe UI Light"/>
                <a:cs typeface="Segoe UI Light" panose="020B0502040204020203" pitchFamily="34" charset="0"/>
              </a:rPr>
              <a:t>Internet </a:t>
            </a:r>
            <a:r>
              <a:rPr lang="en-US" sz="1961" dirty="0" smtClean="0">
                <a:solidFill>
                  <a:prstClr val="white"/>
                </a:solidFill>
                <a:effectLst>
                  <a:glow rad="25400">
                    <a:srgbClr val="F8F8F8">
                      <a:alpha val="30000"/>
                    </a:srgbClr>
                  </a:glow>
                </a:effectLst>
                <a:latin typeface="Segoe UI Light"/>
                <a:cs typeface="Segoe UI Light" panose="020B0502040204020203" pitchFamily="34" charset="0"/>
              </a:rPr>
              <a:t>of </a:t>
            </a:r>
            <a:r>
              <a:rPr lang="en-US" sz="1961" dirty="0">
                <a:solidFill>
                  <a:prstClr val="white"/>
                </a:solidFill>
                <a:effectLst>
                  <a:glow rad="25400">
                    <a:srgbClr val="F8F8F8">
                      <a:alpha val="30000"/>
                    </a:srgbClr>
                  </a:glow>
                </a:effectLst>
                <a:latin typeface="Segoe UI Light"/>
                <a:cs typeface="Segoe UI Semibold" panose="020B0702040204020203" pitchFamily="34" charset="0"/>
              </a:rPr>
              <a:t>Your Things</a:t>
            </a:r>
            <a:r>
              <a:rPr lang="en-US" sz="1961" dirty="0">
                <a:solidFill>
                  <a:prstClr val="white"/>
                </a:solidFill>
                <a:latin typeface="Segoe UI Light"/>
              </a:rPr>
              <a:t>. </a:t>
            </a:r>
          </a:p>
          <a:p>
            <a:pPr defTabSz="895634"/>
            <a:r>
              <a:rPr lang="en-US" sz="2843" dirty="0" smtClean="0">
                <a:solidFill>
                  <a:prstClr val="white"/>
                </a:solidFill>
                <a:latin typeface="Segoe UI Semibold" panose="020B0702040204020203" pitchFamily="34" charset="0"/>
              </a:rPr>
              <a:t>.</a:t>
            </a:r>
            <a:r>
              <a:rPr lang="en-US" sz="2843" dirty="0" smtClean="0">
                <a:solidFill>
                  <a:prstClr val="white"/>
                </a:solidFill>
                <a:latin typeface="Segoe UI Light"/>
              </a:rPr>
              <a:t> </a:t>
            </a:r>
            <a:endParaRPr lang="en-US" sz="2843" dirty="0">
              <a:solidFill>
                <a:prstClr val="white"/>
              </a:solidFill>
              <a:latin typeface="Segoe UI Light"/>
            </a:endParaRPr>
          </a:p>
        </p:txBody>
      </p:sp>
      <p:grpSp>
        <p:nvGrpSpPr>
          <p:cNvPr id="62" name="Group 61"/>
          <p:cNvGrpSpPr>
            <a:grpSpLocks noChangeAspect="1"/>
          </p:cNvGrpSpPr>
          <p:nvPr/>
        </p:nvGrpSpPr>
        <p:grpSpPr>
          <a:xfrm>
            <a:off x="8414915" y="5287499"/>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defTabSz="895047" fontAlgn="base">
                <a:spcBef>
                  <a:spcPct val="0"/>
                </a:spcBef>
                <a:spcAft>
                  <a:spcPct val="0"/>
                </a:spcAft>
                <a:defRPr/>
              </a:pPr>
              <a:endParaRPr lang="en-US" sz="2157" kern="0" spc="-49" dirty="0" err="1">
                <a:solidFill>
                  <a:srgbClr val="008272"/>
                </a:solidFill>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grpSp>
      <p:sp>
        <p:nvSpPr>
          <p:cNvPr id="4" name="Rectangle 3"/>
          <p:cNvSpPr/>
          <p:nvPr/>
        </p:nvSpPr>
        <p:spPr bwMode="auto">
          <a:xfrm>
            <a:off x="1090961" y="6031723"/>
            <a:ext cx="10361379" cy="825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2168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167"/>
                                        </p:tgtEl>
                                        <p:attrNameLst>
                                          <p:attrName>style.visibility</p:attrName>
                                        </p:attrNameLst>
                                      </p:cBhvr>
                                      <p:to>
                                        <p:strVal val="visible"/>
                                      </p:to>
                                    </p:set>
                                    <p:anim calcmode="lin" valueType="num">
                                      <p:cBhvr additive="base">
                                        <p:cTn id="9" dur="500" fill="hold"/>
                                        <p:tgtEl>
                                          <p:spTgt spid="167"/>
                                        </p:tgtEl>
                                        <p:attrNameLst>
                                          <p:attrName>ppt_x</p:attrName>
                                        </p:attrNameLst>
                                      </p:cBhvr>
                                      <p:tavLst>
                                        <p:tav tm="0">
                                          <p:val>
                                            <p:strVal val="0-#ppt_w/2"/>
                                          </p:val>
                                        </p:tav>
                                        <p:tav tm="100000">
                                          <p:val>
                                            <p:strVal val="#ppt_x"/>
                                          </p:val>
                                        </p:tav>
                                      </p:tavLst>
                                    </p:anim>
                                    <p:anim calcmode="lin" valueType="num">
                                      <p:cBhvr additive="base">
                                        <p:cTn id="10" dur="500" fill="hold"/>
                                        <p:tgtEl>
                                          <p:spTgt spid="167"/>
                                        </p:tgtEl>
                                        <p:attrNameLst>
                                          <p:attrName>ppt_y</p:attrName>
                                        </p:attrNameLst>
                                      </p:cBhvr>
                                      <p:tavLst>
                                        <p:tav tm="0">
                                          <p:val>
                                            <p:strVal val="#ppt_y"/>
                                          </p:val>
                                        </p:tav>
                                        <p:tav tm="100000">
                                          <p:val>
                                            <p:strVal val="#ppt_y"/>
                                          </p:val>
                                        </p:tav>
                                      </p:tavLst>
                                    </p:anim>
                                  </p:childTnLst>
                                </p:cTn>
                              </p:par>
                              <p:par>
                                <p:cTn id="11" presetID="10" presetClass="entr" presetSubtype="0" fill="hold" nodeType="withEffect">
                                  <p:stCondLst>
                                    <p:cond delay="5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64" presetClass="path" presetSubtype="0" accel="50000" decel="50000" fill="hold" nodeType="withEffect">
                                  <p:stCondLst>
                                    <p:cond delay="0"/>
                                  </p:stCondLst>
                                  <p:childTnLst>
                                    <p:animMotion origin="layout" path="M 0.0875 -0.00046 L 1.66667E-6 3.7037E-7 " pathEditMode="relative" rAng="0" ptsTypes="AA">
                                      <p:cBhvr>
                                        <p:cTn id="15" dur="1000" fill="hold"/>
                                        <p:tgtEl>
                                          <p:spTgt spid="82"/>
                                        </p:tgtEl>
                                        <p:attrNameLst>
                                          <p:attrName>ppt_x</p:attrName>
                                          <p:attrName>ppt_y</p:attrName>
                                        </p:attrNameLst>
                                      </p:cBhvr>
                                      <p:rCtr x="-4375" y="23"/>
                                    </p:animMotion>
                                  </p:childTnLst>
                                </p:cTn>
                              </p:par>
                            </p:childTnLst>
                          </p:cTn>
                        </p:par>
                        <p:par>
                          <p:cTn id="16" fill="hold">
                            <p:stCondLst>
                              <p:cond delay="1000"/>
                            </p:stCondLst>
                            <p:childTnLst>
                              <p:par>
                                <p:cTn id="17" presetID="10" presetClass="entr" presetSubtype="0" fill="hold" grpId="1" nodeType="afterEffect">
                                  <p:stCondLst>
                                    <p:cond delay="0"/>
                                  </p:stCondLst>
                                  <p:childTnLst>
                                    <p:set>
                                      <p:cBhvr>
                                        <p:cTn id="18" dur="1" fill="hold">
                                          <p:stCondLst>
                                            <p:cond delay="0"/>
                                          </p:stCondLst>
                                        </p:cTn>
                                        <p:tgtEl>
                                          <p:spTgt spid="165"/>
                                        </p:tgtEl>
                                        <p:attrNameLst>
                                          <p:attrName>style.visibility</p:attrName>
                                        </p:attrNameLst>
                                      </p:cBhvr>
                                      <p:to>
                                        <p:strVal val="visible"/>
                                      </p:to>
                                    </p:set>
                                    <p:animEffect transition="in" filter="fade">
                                      <p:cBhvr>
                                        <p:cTn id="19" dur="500"/>
                                        <p:tgtEl>
                                          <p:spTgt spid="165"/>
                                        </p:tgtEl>
                                      </p:cBhvr>
                                    </p:animEffect>
                                  </p:childTnLst>
                                </p:cTn>
                              </p:par>
                              <p:par>
                                <p:cTn id="20" presetID="50" presetClass="path" presetSubtype="0" accel="50000" decel="50000" fill="hold" grpId="0" nodeType="withEffect">
                                  <p:stCondLst>
                                    <p:cond delay="0"/>
                                  </p:stCondLst>
                                  <p:childTnLst>
                                    <p:animMotion origin="layout" path="M -0.16342 0.29606 C -0.15769 0.17616 -0.06394 0.02778 -0.00052 0.00023 " pathEditMode="relative" rAng="16680000" ptsTypes="AA">
                                      <p:cBhvr>
                                        <p:cTn id="21" dur="2000" fill="hold"/>
                                        <p:tgtEl>
                                          <p:spTgt spid="165"/>
                                        </p:tgtEl>
                                        <p:attrNameLst>
                                          <p:attrName>ppt_x</p:attrName>
                                          <p:attrName>ppt_y</p:attrName>
                                        </p:attrNameLst>
                                      </p:cBhvr>
                                      <p:rCtr x="8138" y="-14792"/>
                                    </p:animMotion>
                                  </p:childTnLst>
                                </p:cTn>
                              </p:par>
                              <p:par>
                                <p:cTn id="22" presetID="10" presetClass="entr" presetSubtype="0" fill="hold" nodeType="withEffect">
                                  <p:stCondLst>
                                    <p:cond delay="25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50" presetClass="path" presetSubtype="0" accel="50000" decel="50000" fill="hold" nodeType="withEffect">
                                  <p:stCondLst>
                                    <p:cond delay="250"/>
                                  </p:stCondLst>
                                  <p:childTnLst>
                                    <p:animMotion origin="layout" path="M -0.13933 0.29606 C -0.13334 0.17523 -0.06394 0.02731 -0.00053 0.00023 " pathEditMode="relative" rAng="16680000" ptsTypes="AA">
                                      <p:cBhvr>
                                        <p:cTn id="26" dur="2000" fill="hold"/>
                                        <p:tgtEl>
                                          <p:spTgt spid="72"/>
                                        </p:tgtEl>
                                        <p:attrNameLst>
                                          <p:attrName>ppt_x</p:attrName>
                                          <p:attrName>ppt_y</p:attrName>
                                        </p:attrNameLst>
                                      </p:cBhvr>
                                      <p:rCtr x="6927" y="-14792"/>
                                    </p:animMotion>
                                  </p:childTnLst>
                                </p:cTn>
                              </p:par>
                              <p:par>
                                <p:cTn id="27" presetID="10" presetClass="entr" presetSubtype="0" fill="hold" nodeType="withEffect">
                                  <p:stCondLst>
                                    <p:cond delay="50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50" presetClass="path" presetSubtype="0" accel="50000" decel="50000" fill="hold" nodeType="withEffect">
                                  <p:stCondLst>
                                    <p:cond delay="500"/>
                                  </p:stCondLst>
                                  <p:childTnLst>
                                    <p:animMotion origin="layout" path="M -0.12656 0.30162 C -0.12057 0.18148 -0.07096 0.02778 -0.00742 0.00047 " pathEditMode="relative" rAng="16680000" ptsTypes="AA">
                                      <p:cBhvr>
                                        <p:cTn id="31" dur="2000" fill="hold"/>
                                        <p:tgtEl>
                                          <p:spTgt spid="71"/>
                                        </p:tgtEl>
                                        <p:attrNameLst>
                                          <p:attrName>ppt_x</p:attrName>
                                          <p:attrName>ppt_y</p:attrName>
                                        </p:attrNameLst>
                                      </p:cBhvr>
                                      <p:rCtr x="5937" y="-15069"/>
                                    </p:animMotion>
                                  </p:childTnLst>
                                </p:cTn>
                              </p:par>
                              <p:par>
                                <p:cTn id="32" presetID="10" presetClass="entr" presetSubtype="0" fill="hold" nodeType="withEffect">
                                  <p:stCondLst>
                                    <p:cond delay="7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50" presetClass="path" presetSubtype="0" accel="50000" decel="50000" fill="hold" nodeType="withEffect">
                                  <p:stCondLst>
                                    <p:cond delay="750"/>
                                  </p:stCondLst>
                                  <p:childTnLst>
                                    <p:animMotion origin="layout" path="M -0.10325 0.27801 C -0.09817 0.15787 -0.06744 0.03334 -0.0039 0.00602 " pathEditMode="relative" rAng="16680000" ptsTypes="AA">
                                      <p:cBhvr>
                                        <p:cTn id="36" dur="2000" fill="hold"/>
                                        <p:tgtEl>
                                          <p:spTgt spid="70"/>
                                        </p:tgtEl>
                                        <p:attrNameLst>
                                          <p:attrName>ppt_x</p:attrName>
                                          <p:attrName>ppt_y</p:attrName>
                                        </p:attrNameLst>
                                      </p:cBhvr>
                                      <p:rCtr x="4935" y="-13611"/>
                                    </p:animMotion>
                                  </p:childTnLst>
                                </p:cTn>
                              </p:par>
                              <p:par>
                                <p:cTn id="37" presetID="10" presetClass="entr" presetSubtype="0" fill="hold" nodeType="withEffect">
                                  <p:stCondLst>
                                    <p:cond delay="100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50" presetClass="path" presetSubtype="0" accel="50000" decel="50000" fill="hold" nodeType="withEffect">
                                  <p:stCondLst>
                                    <p:cond delay="1000"/>
                                  </p:stCondLst>
                                  <p:childTnLst>
                                    <p:animMotion origin="layout" path="M -0.0625 0.25486 C -0.06393 0.14953 -0.03997 0.06689 -0.00442 0.00625 " pathEditMode="relative" rAng="16680000" ptsTypes="AA">
                                      <p:cBhvr>
                                        <p:cTn id="41" dur="2000" fill="hold"/>
                                        <p:tgtEl>
                                          <p:spTgt spid="69"/>
                                        </p:tgtEl>
                                        <p:attrNameLst>
                                          <p:attrName>ppt_x</p:attrName>
                                          <p:attrName>ppt_y</p:attrName>
                                        </p:attrNameLst>
                                      </p:cBhvr>
                                      <p:rCtr x="2760" y="-12454"/>
                                    </p:animMotion>
                                  </p:childTnLst>
                                </p:cTn>
                              </p:par>
                              <p:par>
                                <p:cTn id="42" presetID="10" presetClass="entr" presetSubtype="0" fill="hold" nodeType="withEffect">
                                  <p:stCondLst>
                                    <p:cond delay="100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50" presetClass="path" presetSubtype="0" accel="50000" decel="50000" fill="hold" nodeType="withEffect">
                                  <p:stCondLst>
                                    <p:cond delay="1000"/>
                                  </p:stCondLst>
                                  <p:childTnLst>
                                    <p:animMotion origin="layout" path="M -0.0625 0.25486 C -0.06393 0.14954 -0.03997 0.0669 -0.00442 0.00625 " pathEditMode="relative" rAng="16680000" ptsTypes="AA">
                                      <p:cBhvr>
                                        <p:cTn id="46" dur="2000" fill="hold"/>
                                        <p:tgtEl>
                                          <p:spTgt spid="62"/>
                                        </p:tgtEl>
                                        <p:attrNameLst>
                                          <p:attrName>ppt_x</p:attrName>
                                          <p:attrName>ppt_y</p:attrName>
                                        </p:attrNameLst>
                                      </p:cBhvr>
                                      <p:rCtr x="2760"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5" grpId="1" animBg="1"/>
      <p:bldP spid="167" grpId="0" animBg="1"/>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28725" y="2668579"/>
            <a:ext cx="3749040" cy="3749040"/>
          </a:xfrm>
          <a:prstGeom prst="rect">
            <a:avLst/>
          </a:prstGeom>
        </p:spPr>
      </p:pic>
      <p:pic>
        <p:nvPicPr>
          <p:cNvPr id="5" name="Picture 4"/>
          <p:cNvPicPr>
            <a:picLocks noChangeAspect="1"/>
          </p:cNvPicPr>
          <p:nvPr/>
        </p:nvPicPr>
        <p:blipFill>
          <a:blip r:embed="rId4"/>
          <a:stretch>
            <a:fillRect/>
          </a:stretch>
        </p:blipFill>
        <p:spPr>
          <a:xfrm>
            <a:off x="496568" y="2528570"/>
            <a:ext cx="3634014" cy="3634014"/>
          </a:xfrm>
          <a:prstGeom prst="rect">
            <a:avLst/>
          </a:prstGeom>
        </p:spPr>
      </p:pic>
      <p:pic>
        <p:nvPicPr>
          <p:cNvPr id="7" name="Picture 6"/>
          <p:cNvPicPr>
            <a:picLocks noChangeAspect="1"/>
          </p:cNvPicPr>
          <p:nvPr/>
        </p:nvPicPr>
        <p:blipFill>
          <a:blip r:embed="rId5"/>
          <a:stretch>
            <a:fillRect/>
          </a:stretch>
        </p:blipFill>
        <p:spPr>
          <a:xfrm>
            <a:off x="98425" y="222560"/>
            <a:ext cx="4109720" cy="2306010"/>
          </a:xfrm>
          <a:prstGeom prst="rect">
            <a:avLst/>
          </a:prstGeom>
        </p:spPr>
      </p:pic>
      <p:pic>
        <p:nvPicPr>
          <p:cNvPr id="8" name="Picture 7"/>
          <p:cNvPicPr>
            <a:picLocks noChangeAspect="1"/>
          </p:cNvPicPr>
          <p:nvPr/>
        </p:nvPicPr>
        <p:blipFill>
          <a:blip r:embed="rId6"/>
          <a:stretch>
            <a:fillRect/>
          </a:stretch>
        </p:blipFill>
        <p:spPr>
          <a:xfrm>
            <a:off x="4055681" y="-117987"/>
            <a:ext cx="5742783" cy="3361847"/>
          </a:xfrm>
          <a:prstGeom prst="rect">
            <a:avLst/>
          </a:prstGeom>
        </p:spPr>
      </p:pic>
      <p:sp>
        <p:nvSpPr>
          <p:cNvPr id="9" name="TextBox 8"/>
          <p:cNvSpPr txBox="1"/>
          <p:nvPr/>
        </p:nvSpPr>
        <p:spPr>
          <a:xfrm>
            <a:off x="0" y="5842337"/>
            <a:ext cx="12192000" cy="1015663"/>
          </a:xfrm>
          <a:prstGeom prst="rect">
            <a:avLst/>
          </a:prstGeom>
          <a:solidFill>
            <a:srgbClr val="0078D7"/>
          </a:solidFill>
          <a:ln>
            <a:noFill/>
            <a:headEnd type="none" w="med" len="med"/>
            <a:tailEnd type="none" w="med" len="med"/>
          </a:ln>
        </p:spPr>
        <p:txBody>
          <a:bodyPr wrap="square" lIns="182880" tIns="91440" rIns="182880" bIns="91440" rtlCol="0">
            <a:spAutoFit/>
          </a:bodyPr>
          <a:lstStyle/>
          <a:p>
            <a:pPr algn="r"/>
            <a:r>
              <a:rPr lang="en-US" sz="5400" spc="-38" dirty="0" smtClean="0">
                <a:solidFill>
                  <a:srgbClr val="FFFFFF"/>
                </a:solidFill>
                <a:latin typeface="Segoe UI Light" panose="020B0502040204020203" pitchFamily="34" charset="0"/>
                <a:ea typeface="Segoe UI" pitchFamily="34" charset="0"/>
                <a:cs typeface="Segoe UI Light" panose="020B0502040204020203" pitchFamily="34" charset="0"/>
              </a:rPr>
              <a:t>Linux and more</a:t>
            </a:r>
            <a:endParaRPr lang="en-US" sz="5400" spc="-38" dirty="0">
              <a:solidFill>
                <a:srgbClr val="FFFFFF"/>
              </a:solidFill>
              <a:latin typeface="Segoe UI Light" panose="020B0502040204020203" pitchFamily="34" charset="0"/>
              <a:ea typeface="Segoe UI" pitchFamily="34" charset="0"/>
              <a:cs typeface="Segoe UI Light" panose="020B0502040204020203" pitchFamily="34" charset="0"/>
            </a:endParaRPr>
          </a:p>
        </p:txBody>
      </p:sp>
      <p:pic>
        <p:nvPicPr>
          <p:cNvPr id="6" name="Picture 5"/>
          <p:cNvPicPr>
            <a:picLocks noChangeAspect="1"/>
          </p:cNvPicPr>
          <p:nvPr/>
        </p:nvPicPr>
        <p:blipFill>
          <a:blip r:embed="rId7"/>
          <a:stretch>
            <a:fillRect/>
          </a:stretch>
        </p:blipFill>
        <p:spPr>
          <a:xfrm rot="19800000">
            <a:off x="8834886" y="2435233"/>
            <a:ext cx="2773501" cy="2350425"/>
          </a:xfrm>
          <a:prstGeom prst="rect">
            <a:avLst/>
          </a:prstGeom>
        </p:spPr>
      </p:pic>
    </p:spTree>
    <p:extLst>
      <p:ext uri="{BB962C8B-B14F-4D97-AF65-F5344CB8AC3E}">
        <p14:creationId xmlns:p14="http://schemas.microsoft.com/office/powerpoint/2010/main" val="259246833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39"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5" name="icon  BINARY"/>
          <p:cNvSpPr>
            <a:spLocks noChangeAspect="1" noEditPoints="1"/>
          </p:cNvSpPr>
          <p:nvPr/>
        </p:nvSpPr>
        <p:spPr bwMode="auto">
          <a:xfrm>
            <a:off x="10341640"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551" tIns="44774" rIns="89551" bIns="44774" numCol="1" anchor="t" anchorCtr="0" compatLnSpc="1">
            <a:prstTxWarp prst="textNoShape">
              <a:avLst/>
            </a:prstTxWarp>
          </a:bodyPr>
          <a:lstStyle/>
          <a:p>
            <a:pPr defTabSz="913303"/>
            <a:endParaRPr lang="en-US" sz="1765" dirty="0">
              <a:solidFill>
                <a:srgbClr val="000000"/>
              </a:solidFill>
            </a:endParaRPr>
          </a:p>
        </p:txBody>
      </p:sp>
      <p:grpSp>
        <p:nvGrpSpPr>
          <p:cNvPr id="72" name="Group 71"/>
          <p:cNvGrpSpPr/>
          <p:nvPr/>
        </p:nvGrpSpPr>
        <p:grpSpPr>
          <a:xfrm>
            <a:off x="10101900" y="4541552"/>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aphicFrame>
        <p:nvGraphicFramePr>
          <p:cNvPr id="3" name="Object 2" hidden="1"/>
          <p:cNvGraphicFramePr>
            <a:graphicFrameLocks noChangeAspect="1"/>
          </p:cNvGraphicFramePr>
          <p:nvPr>
            <p:custDataLst>
              <p:tags r:id="rId2"/>
            </p:custDataLst>
            <p:extLst/>
          </p:nvPr>
        </p:nvGraphicFramePr>
        <p:xfrm>
          <a:off x="4158" y="3504"/>
          <a:ext cx="1556" cy="1556"/>
        </p:xfrm>
        <a:graphic>
          <a:graphicData uri="http://schemas.openxmlformats.org/presentationml/2006/ole">
            <mc:AlternateContent xmlns:mc="http://schemas.openxmlformats.org/markup-compatibility/2006">
              <mc:Choice xmlns:v="urn:schemas-microsoft-com:vml" Requires="v">
                <p:oleObj spid="_x0000_s410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4158" y="3504"/>
                        <a:ext cx="1556" cy="1556"/>
                      </a:xfrm>
                      <a:prstGeom prst="rect">
                        <a:avLst/>
                      </a:prstGeom>
                    </p:spPr>
                  </p:pic>
                </p:oleObj>
              </mc:Fallback>
            </mc:AlternateContent>
          </a:graphicData>
        </a:graphic>
      </p:graphicFrame>
      <p:sp>
        <p:nvSpPr>
          <p:cNvPr id="2" name="Title 1"/>
          <p:cNvSpPr>
            <a:spLocks noGrp="1"/>
          </p:cNvSpPr>
          <p:nvPr>
            <p:ph type="title"/>
          </p:nvPr>
        </p:nvSpPr>
        <p:spPr>
          <a:xfrm>
            <a:off x="384817" y="229056"/>
            <a:ext cx="11211934" cy="595464"/>
          </a:xfrm>
        </p:spPr>
        <p:txBody>
          <a:bodyPr/>
          <a:lstStyle/>
          <a:p>
            <a:r>
              <a:rPr lang="en-US" sz="4313" dirty="0"/>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70" name="Group 69"/>
          <p:cNvGrpSpPr>
            <a:grpSpLocks noChangeAspect="1"/>
          </p:cNvGrpSpPr>
          <p:nvPr/>
        </p:nvGrpSpPr>
        <p:grpSpPr>
          <a:xfrm>
            <a:off x="9364586" y="4638555"/>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479"/>
              <a:endParaRPr lang="en-IN" sz="1765">
                <a:solidFill>
                  <a:prstClr val="black"/>
                </a:solidFill>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69" name="Group 68"/>
          <p:cNvGrpSpPr/>
          <p:nvPr/>
        </p:nvGrpSpPr>
        <p:grpSpPr>
          <a:xfrm>
            <a:off x="8749377" y="4833688"/>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7" name="Rectangle 166"/>
          <p:cNvSpPr/>
          <p:nvPr/>
        </p:nvSpPr>
        <p:spPr bwMode="auto">
          <a:xfrm>
            <a:off x="351178" y="1406424"/>
            <a:ext cx="7058193" cy="462529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05" tIns="179105" rIns="179105" bIns="179105"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defTabSz="646093" fontAlgn="base">
              <a:lnSpc>
                <a:spcPct val="90000"/>
              </a:lnSpc>
              <a:spcBef>
                <a:spcPct val="0"/>
              </a:spcBef>
              <a:spcAft>
                <a:spcPts val="1730"/>
              </a:spcAft>
            </a:pPr>
            <a:r>
              <a:rPr lang="en-US" sz="3529" dirty="0" smtClean="0">
                <a:solidFill>
                  <a:prstClr val="white"/>
                </a:solidFill>
                <a:latin typeface="Segoe UI Light"/>
              </a:rPr>
              <a:t>We also provide device support to scale based on your need</a:t>
            </a:r>
            <a:endParaRPr lang="en-US" sz="3529" dirty="0">
              <a:solidFill>
                <a:prstClr val="white"/>
              </a:solidFill>
              <a:latin typeface="Segoe UI Light"/>
              <a:cs typeface="Segoe UI Semibold" panose="020B0702040204020203" pitchFamily="34" charset="0"/>
            </a:endParaRP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Start with sensors for low-volume</a:t>
            </a: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Create gateway apps on tiny devices</a:t>
            </a: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Scale gateways and aggregation all the way up to powerful PCs as your needs require</a:t>
            </a:r>
            <a:endParaRPr lang="en-US" sz="1961" dirty="0">
              <a:solidFill>
                <a:prstClr val="white"/>
              </a:solidFill>
              <a:latin typeface="Segoe UI Light"/>
            </a:endParaRPr>
          </a:p>
          <a:p>
            <a:pPr defTabSz="895634"/>
            <a:r>
              <a:rPr lang="en-US" sz="2843" dirty="0" smtClean="0">
                <a:solidFill>
                  <a:prstClr val="white"/>
                </a:solidFill>
                <a:latin typeface="Segoe UI Light"/>
              </a:rPr>
              <a:t>Windows 10 IoT, NETMF</a:t>
            </a:r>
            <a:endParaRPr lang="en-US" sz="2843" dirty="0">
              <a:solidFill>
                <a:prstClr val="white"/>
              </a:solidFill>
              <a:latin typeface="Segoe UI Light"/>
            </a:endParaRPr>
          </a:p>
        </p:txBody>
      </p:sp>
      <p:grpSp>
        <p:nvGrpSpPr>
          <p:cNvPr id="62" name="Group 61"/>
          <p:cNvGrpSpPr>
            <a:grpSpLocks noChangeAspect="1"/>
          </p:cNvGrpSpPr>
          <p:nvPr/>
        </p:nvGrpSpPr>
        <p:grpSpPr>
          <a:xfrm>
            <a:off x="8414915" y="5287499"/>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defTabSz="895047" fontAlgn="base">
                <a:spcBef>
                  <a:spcPct val="0"/>
                </a:spcBef>
                <a:spcAft>
                  <a:spcPct val="0"/>
                </a:spcAft>
                <a:defRPr/>
              </a:pPr>
              <a:endParaRPr lang="en-US" sz="2157" kern="0" spc="-49" dirty="0" err="1">
                <a:solidFill>
                  <a:srgbClr val="008272"/>
                </a:solidFill>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grpSp>
      <p:sp>
        <p:nvSpPr>
          <p:cNvPr id="4" name="Rectangle 3"/>
          <p:cNvSpPr/>
          <p:nvPr/>
        </p:nvSpPr>
        <p:spPr bwMode="auto">
          <a:xfrm>
            <a:off x="1090961" y="6031723"/>
            <a:ext cx="10361379" cy="825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458372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The journey to one Windows…</a:t>
            </a:r>
          </a:p>
        </p:txBody>
      </p:sp>
      <p:sp>
        <p:nvSpPr>
          <p:cNvPr id="3" name="Rectangle 2"/>
          <p:cNvSpPr/>
          <p:nvPr/>
        </p:nvSpPr>
        <p:spPr bwMode="auto">
          <a:xfrm>
            <a:off x="6610687" y="3261337"/>
            <a:ext cx="5581313"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4" name="Group 3"/>
          <p:cNvGrpSpPr/>
          <p:nvPr/>
        </p:nvGrpSpPr>
        <p:grpSpPr>
          <a:xfrm>
            <a:off x="4868178" y="3669719"/>
            <a:ext cx="2455644" cy="3190834"/>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sp>
            <p:nvSpPr>
              <p:cNvPr id="8" name="TextBox 7"/>
              <p:cNvSpPr txBox="1"/>
              <p:nvPr/>
            </p:nvSpPr>
            <p:spPr>
              <a:xfrm>
                <a:off x="5062827" y="5530010"/>
                <a:ext cx="2091403" cy="1232795"/>
              </a:xfrm>
              <a:prstGeom prst="rect">
                <a:avLst/>
              </a:prstGeom>
              <a:solidFill>
                <a:schemeClr val="accent3"/>
              </a:solidFill>
            </p:spPr>
            <p:txBody>
              <a:bodyPr wrap="square" lIns="248695" tIns="198956" rIns="248695" bIns="198956" rtlCol="0">
                <a:spAutoFit/>
              </a:bodyPr>
              <a:lstStyle/>
              <a:p>
                <a:pPr algn="ctr" defTabSz="914377">
                  <a:lnSpc>
                    <a:spcPct val="90000"/>
                  </a:lnSpc>
                </a:pPr>
                <a:r>
                  <a:rPr lang="en-US" sz="2000" dirty="0" err="1" smtClean="0">
                    <a:solidFill>
                      <a:srgbClr val="FFFFFF"/>
                    </a:solidFill>
                  </a:rPr>
                  <a:t>IoT</a:t>
                </a:r>
                <a:endParaRPr lang="en-US" sz="2000" dirty="0">
                  <a:solidFill>
                    <a:srgbClr val="FFFFFF"/>
                  </a:solidFill>
                </a:endParaRPr>
              </a:p>
              <a:p>
                <a:pPr algn="ctr" defTabSz="914377">
                  <a:lnSpc>
                    <a:spcPct val="90000"/>
                  </a:lnSpc>
                </a:pPr>
                <a:r>
                  <a:rPr lang="en-US" sz="2000" dirty="0" err="1">
                    <a:solidFill>
                      <a:srgbClr val="FFFFFF"/>
                    </a:solidFill>
                  </a:rPr>
                  <a:t>HoloLens</a:t>
                </a:r>
                <a:endParaRPr lang="en-US" sz="2000" dirty="0">
                  <a:solidFill>
                    <a:srgbClr val="FFFFFF"/>
                  </a:solidFill>
                </a:endParaRPr>
              </a:p>
              <a:p>
                <a:pPr algn="ctr" defTabSz="914377">
                  <a:lnSpc>
                    <a:spcPct val="90000"/>
                  </a:lnSpc>
                </a:pPr>
                <a:r>
                  <a:rPr lang="en-US" sz="2000" dirty="0">
                    <a:solidFill>
                      <a:srgbClr val="FFFFFF"/>
                    </a:solidFill>
                  </a:rPr>
                  <a:t>Surface Hub</a:t>
                </a:r>
              </a:p>
            </p:txBody>
          </p:sp>
        </p:grpSp>
      </p:grpSp>
      <p:grpSp>
        <p:nvGrpSpPr>
          <p:cNvPr id="9" name="Group 8"/>
          <p:cNvGrpSpPr/>
          <p:nvPr/>
        </p:nvGrpSpPr>
        <p:grpSpPr>
          <a:xfrm>
            <a:off x="782689" y="2111904"/>
            <a:ext cx="5335363" cy="3204787"/>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grpSp>
          <p:nvGrpSpPr>
            <p:cNvPr id="11" name="Group 10"/>
            <p:cNvGrpSpPr/>
            <p:nvPr/>
          </p:nvGrpSpPr>
          <p:grpSpPr>
            <a:xfrm>
              <a:off x="869034" y="1953277"/>
              <a:ext cx="5153473" cy="3043644"/>
              <a:chOff x="869034" y="1953277"/>
              <a:chExt cx="5153473" cy="3043644"/>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grpSp>
            <p:nvGrpSpPr>
              <p:cNvPr id="13" name="Group 12"/>
              <p:cNvGrpSpPr/>
              <p:nvPr/>
            </p:nvGrpSpPr>
            <p:grpSpPr>
              <a:xfrm>
                <a:off x="869034" y="1996229"/>
                <a:ext cx="5113951" cy="3000692"/>
                <a:chOff x="869034" y="1996229"/>
                <a:chExt cx="5113951" cy="3000692"/>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sp>
              <p:nvSpPr>
                <p:cNvPr id="15" name="TextBox 14"/>
                <p:cNvSpPr txBox="1"/>
                <p:nvPr/>
              </p:nvSpPr>
              <p:spPr>
                <a:xfrm>
                  <a:off x="904596" y="1996229"/>
                  <a:ext cx="2779122" cy="697200"/>
                </a:xfrm>
                <a:prstGeom prst="rect">
                  <a:avLst/>
                </a:prstGeom>
                <a:solidFill>
                  <a:srgbClr val="0070C0"/>
                </a:solidFill>
              </p:spPr>
              <p:txBody>
                <a:bodyPr wrap="square" lIns="248695" tIns="198956" rIns="248695" bIns="198956" rtlCol="0">
                  <a:spAutoFit/>
                </a:bodyPr>
                <a:lstStyle/>
                <a:p>
                  <a:pPr defTabSz="914377">
                    <a:lnSpc>
                      <a:spcPct val="90000"/>
                    </a:lnSpc>
                    <a:spcBef>
                      <a:spcPts val="816"/>
                    </a:spcBef>
                  </a:pPr>
                  <a:r>
                    <a:rPr lang="en-US" sz="2133" dirty="0" smtClean="0">
                      <a:solidFill>
                        <a:srgbClr val="FFFFFF"/>
                      </a:solidFill>
                    </a:rPr>
                    <a:t>Windows Desktop</a:t>
                  </a:r>
                  <a:endParaRPr lang="en-US" sz="2400" dirty="0">
                    <a:solidFill>
                      <a:srgbClr val="FFFFFF"/>
                    </a:solidFill>
                  </a:endParaRPr>
                </a:p>
              </p:txBody>
            </p:sp>
            <p:sp>
              <p:nvSpPr>
                <p:cNvPr id="16" name="TextBox 15"/>
                <p:cNvSpPr txBox="1"/>
                <p:nvPr/>
              </p:nvSpPr>
              <p:spPr>
                <a:xfrm>
                  <a:off x="904596" y="3154011"/>
                  <a:ext cx="2779122" cy="697200"/>
                </a:xfrm>
                <a:prstGeom prst="rect">
                  <a:avLst/>
                </a:prstGeom>
                <a:solidFill>
                  <a:srgbClr val="ED7D31"/>
                </a:solidFill>
              </p:spPr>
              <p:txBody>
                <a:bodyPr wrap="square" lIns="248695" tIns="198956" rIns="248695" bIns="198956" rtlCol="0">
                  <a:spAutoFit/>
                </a:bodyPr>
                <a:lstStyle/>
                <a:p>
                  <a:pPr defTabSz="914377">
                    <a:lnSpc>
                      <a:spcPct val="90000"/>
                    </a:lnSpc>
                    <a:spcBef>
                      <a:spcPts val="816"/>
                    </a:spcBef>
                  </a:pPr>
                  <a:r>
                    <a:rPr lang="en-US" sz="2133" dirty="0">
                      <a:solidFill>
                        <a:srgbClr val="FFFFFF"/>
                      </a:solidFill>
                    </a:rPr>
                    <a:t>Windows </a:t>
                  </a:r>
                  <a:r>
                    <a:rPr lang="en-US" sz="2133" dirty="0" smtClean="0">
                      <a:solidFill>
                        <a:srgbClr val="FFFFFF"/>
                      </a:solidFill>
                    </a:rPr>
                    <a:t>Phone</a:t>
                  </a:r>
                  <a:endParaRPr lang="en-US" sz="2133" dirty="0">
                    <a:solidFill>
                      <a:srgbClr val="FFFFFF"/>
                    </a:solidFill>
                  </a:endParaRPr>
                </a:p>
              </p:txBody>
            </p:sp>
            <p:sp>
              <p:nvSpPr>
                <p:cNvPr id="17" name="TextBox 16"/>
                <p:cNvSpPr txBox="1"/>
                <p:nvPr/>
              </p:nvSpPr>
              <p:spPr>
                <a:xfrm>
                  <a:off x="904596" y="4299721"/>
                  <a:ext cx="2779122" cy="697200"/>
                </a:xfrm>
                <a:prstGeom prst="rect">
                  <a:avLst/>
                </a:prstGeom>
                <a:solidFill>
                  <a:srgbClr val="009900"/>
                </a:solidFill>
              </p:spPr>
              <p:txBody>
                <a:bodyPr wrap="square" lIns="248695" tIns="198956" rIns="248695" bIns="198956" rtlCol="0">
                  <a:spAutoFit/>
                </a:bodyPr>
                <a:lstStyle/>
                <a:p>
                  <a:pPr defTabSz="914377">
                    <a:lnSpc>
                      <a:spcPct val="90000"/>
                    </a:lnSpc>
                    <a:spcBef>
                      <a:spcPts val="816"/>
                    </a:spcBef>
                  </a:pPr>
                  <a:r>
                    <a:rPr lang="en-US" sz="2133" dirty="0" smtClean="0">
                      <a:solidFill>
                        <a:srgbClr val="FFFFFF"/>
                      </a:solidFill>
                    </a:rPr>
                    <a:t>Xbox</a:t>
                  </a:r>
                  <a:endParaRPr lang="en-US" sz="2133" dirty="0">
                    <a:solidFill>
                      <a:srgbClr val="FFFFFF"/>
                    </a:solidFill>
                  </a:endParaRPr>
                </a:p>
              </p:txBody>
            </p:sp>
          </p:grpSp>
        </p:grpSp>
      </p:grpSp>
      <p:grpSp>
        <p:nvGrpSpPr>
          <p:cNvPr id="18" name="Group 17"/>
          <p:cNvGrpSpPr/>
          <p:nvPr/>
        </p:nvGrpSpPr>
        <p:grpSpPr>
          <a:xfrm>
            <a:off x="0" y="2113245"/>
            <a:ext cx="749300" cy="3070003"/>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89612" tIns="44807" rIns="89612" bIns="44807" numCol="1" anchor="t" anchorCtr="0" compatLnSpc="1">
                <a:prstTxWarp prst="textNoShape">
                  <a:avLst/>
                </a:prstTxWarp>
              </a:bodyPr>
              <a:lstStyle/>
              <a:p>
                <a:pPr defTabSz="896208">
                  <a:defRPr/>
                </a:pPr>
                <a:endParaRPr lang="en-US"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7308402" y="3287238"/>
            <a:ext cx="4477198" cy="887422"/>
          </a:xfrm>
          <a:prstGeom prst="rect">
            <a:avLst/>
          </a:prstGeom>
        </p:spPr>
        <p:txBody>
          <a:bodyPr wrap="square" anchor="ctr">
            <a:spAutoFit/>
          </a:bodyPr>
          <a:lstStyle/>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CORE OS</a:t>
            </a:r>
          </a:p>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APP PLATFORM</a:t>
            </a:r>
          </a:p>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STORE</a:t>
            </a:r>
            <a:endParaRPr lang="en-US" sz="1600" dirty="0">
              <a:solidFill>
                <a:srgbClr val="FFFFFF"/>
              </a:solidFill>
              <a:ea typeface="Segoe UI" pitchFamily="34" charset="0"/>
              <a:cs typeface="Segoe UI" pitchFamily="34" charset="0"/>
            </a:endParaRPr>
          </a:p>
        </p:txBody>
      </p:sp>
      <p:sp>
        <p:nvSpPr>
          <p:cNvPr id="29" name="Oval 33"/>
          <p:cNvSpPr/>
          <p:nvPr/>
        </p:nvSpPr>
        <p:spPr>
          <a:xfrm>
            <a:off x="5107948" y="2687344"/>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0" name="Group 29"/>
          <p:cNvGrpSpPr/>
          <p:nvPr/>
        </p:nvGrpSpPr>
        <p:grpSpPr>
          <a:xfrm>
            <a:off x="5052041" y="2771471"/>
            <a:ext cx="2087919" cy="180785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2" name="Group 31"/>
            <p:cNvGrpSpPr/>
            <p:nvPr/>
          </p:nvGrpSpPr>
          <p:grpSpPr>
            <a:xfrm>
              <a:off x="5052041" y="2836625"/>
              <a:ext cx="2087919" cy="1066291"/>
              <a:chOff x="5052041" y="2836625"/>
              <a:chExt cx="2087919" cy="1066291"/>
            </a:xfrm>
          </p:grpSpPr>
          <p:sp>
            <p:nvSpPr>
              <p:cNvPr id="33"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spTree>
    <p:extLst>
      <p:ext uri="{BB962C8B-B14F-4D97-AF65-F5344CB8AC3E}">
        <p14:creationId xmlns:p14="http://schemas.microsoft.com/office/powerpoint/2010/main" val="6280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 name="Rectangle 62"/>
          <p:cNvSpPr/>
          <p:nvPr/>
        </p:nvSpPr>
        <p:spPr bwMode="auto">
          <a:xfrm>
            <a:off x="-100799" y="3261337"/>
            <a:ext cx="122928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on </a:t>
            </a:r>
            <a:r>
              <a:rPr lang="en-US" dirty="0"/>
              <a:t>a full range of devices…</a:t>
            </a:r>
          </a:p>
        </p:txBody>
      </p:sp>
      <p:sp>
        <p:nvSpPr>
          <p:cNvPr id="29" name="Oval 33"/>
          <p:cNvSpPr/>
          <p:nvPr/>
        </p:nvSpPr>
        <p:spPr>
          <a:xfrm>
            <a:off x="5107948" y="2687344"/>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0" name="Group 29"/>
          <p:cNvGrpSpPr/>
          <p:nvPr/>
        </p:nvGrpSpPr>
        <p:grpSpPr>
          <a:xfrm>
            <a:off x="5052041" y="2771471"/>
            <a:ext cx="2087919" cy="180785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2" name="Group 31"/>
            <p:cNvGrpSpPr/>
            <p:nvPr/>
          </p:nvGrpSpPr>
          <p:grpSpPr>
            <a:xfrm>
              <a:off x="5052041" y="2836625"/>
              <a:ext cx="2087919" cy="1066291"/>
              <a:chOff x="5052041" y="2836625"/>
              <a:chExt cx="2087919" cy="1066291"/>
            </a:xfrm>
          </p:grpSpPr>
          <p:sp>
            <p:nvSpPr>
              <p:cNvPr id="33"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sp>
        <p:nvSpPr>
          <p:cNvPr id="36" name="TextBox 35"/>
          <p:cNvSpPr txBox="1"/>
          <p:nvPr/>
        </p:nvSpPr>
        <p:spPr>
          <a:xfrm>
            <a:off x="297884" y="1758256"/>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37" name="TextBox 36"/>
          <p:cNvSpPr txBox="1"/>
          <p:nvPr/>
        </p:nvSpPr>
        <p:spPr>
          <a:xfrm>
            <a:off x="2055040" y="1758256"/>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38" name="TextBox 37"/>
          <p:cNvSpPr txBox="1"/>
          <p:nvPr/>
        </p:nvSpPr>
        <p:spPr>
          <a:xfrm>
            <a:off x="6825273" y="1541081"/>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39" name="TextBox 38"/>
          <p:cNvSpPr txBox="1"/>
          <p:nvPr/>
        </p:nvSpPr>
        <p:spPr>
          <a:xfrm>
            <a:off x="10219754" y="1541081"/>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0" name="TextBox 39"/>
          <p:cNvSpPr txBox="1"/>
          <p:nvPr/>
        </p:nvSpPr>
        <p:spPr>
          <a:xfrm>
            <a:off x="1139335" y="1758256"/>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1" name="TextBox 40"/>
          <p:cNvSpPr txBox="1"/>
          <p:nvPr/>
        </p:nvSpPr>
        <p:spPr>
          <a:xfrm>
            <a:off x="3099054" y="1758256"/>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2" name="TextBox 41"/>
          <p:cNvSpPr txBox="1"/>
          <p:nvPr/>
        </p:nvSpPr>
        <p:spPr>
          <a:xfrm>
            <a:off x="9008626" y="1541081"/>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7175442" y="2109017"/>
            <a:ext cx="1407775" cy="895425"/>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1680" y="2064245"/>
            <a:ext cx="1526022" cy="1122656"/>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784" y="2064245"/>
            <a:ext cx="1498600" cy="958121"/>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579" y="2064245"/>
            <a:ext cx="870079" cy="6680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93" y="2064245"/>
            <a:ext cx="595589" cy="580053"/>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205674" y="2064245"/>
            <a:ext cx="853043" cy="849703"/>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841939" y="2110461"/>
            <a:ext cx="1434768" cy="924319"/>
          </a:xfrm>
          <a:prstGeom prst="rect">
            <a:avLst/>
          </a:prstGeom>
        </p:spPr>
      </p:pic>
      <p:sp>
        <p:nvSpPr>
          <p:cNvPr id="50" name="TextBox 49"/>
          <p:cNvSpPr txBox="1"/>
          <p:nvPr/>
        </p:nvSpPr>
        <p:spPr>
          <a:xfrm>
            <a:off x="3649260" y="4708901"/>
            <a:ext cx="605845" cy="197432"/>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51" name="TextBox 50"/>
          <p:cNvSpPr txBox="1"/>
          <p:nvPr/>
        </p:nvSpPr>
        <p:spPr>
          <a:xfrm>
            <a:off x="10354681" y="491909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52" name="TextBox 51"/>
          <p:cNvSpPr txBox="1"/>
          <p:nvPr/>
        </p:nvSpPr>
        <p:spPr>
          <a:xfrm>
            <a:off x="947583" y="4492890"/>
            <a:ext cx="1249914"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53" name="Xbox"/>
          <p:cNvGrpSpPr/>
          <p:nvPr/>
        </p:nvGrpSpPr>
        <p:grpSpPr bwMode="ltGray">
          <a:xfrm>
            <a:off x="3051128" y="5028317"/>
            <a:ext cx="1810281" cy="1302398"/>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37389" y="4842535"/>
            <a:ext cx="2374429" cy="1448608"/>
          </a:xfrm>
          <a:prstGeom prst="rect">
            <a:avLst/>
          </a:prstGeom>
        </p:spPr>
      </p:pic>
      <p:grpSp>
        <p:nvGrpSpPr>
          <p:cNvPr id="58" name="Group 57"/>
          <p:cNvGrpSpPr/>
          <p:nvPr/>
        </p:nvGrpSpPr>
        <p:grpSpPr>
          <a:xfrm>
            <a:off x="10413983" y="5270562"/>
            <a:ext cx="1094313" cy="620214"/>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752376" y="5202919"/>
            <a:ext cx="2197632" cy="867225"/>
          </a:xfrm>
          <a:prstGeom prst="rect">
            <a:avLst/>
          </a:prstGeom>
          <a:noFill/>
          <a:ln>
            <a:noFill/>
          </a:ln>
        </p:spPr>
      </p:pic>
      <p:sp>
        <p:nvSpPr>
          <p:cNvPr id="62" name="TextBox 61"/>
          <p:cNvSpPr txBox="1"/>
          <p:nvPr/>
        </p:nvSpPr>
        <p:spPr>
          <a:xfrm>
            <a:off x="8307589" y="491909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Tree>
    <p:extLst>
      <p:ext uri="{BB962C8B-B14F-4D97-AF65-F5344CB8AC3E}">
        <p14:creationId xmlns:p14="http://schemas.microsoft.com/office/powerpoint/2010/main" val="390845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tuned </a:t>
            </a:r>
            <a:r>
              <a:rPr lang="en-US" dirty="0"/>
              <a:t>to each form factor…</a:t>
            </a:r>
          </a:p>
        </p:txBody>
      </p:sp>
      <p:sp>
        <p:nvSpPr>
          <p:cNvPr id="64" name="TextBox 63"/>
          <p:cNvSpPr txBox="1"/>
          <p:nvPr/>
        </p:nvSpPr>
        <p:spPr>
          <a:xfrm>
            <a:off x="754378" y="4900653"/>
            <a:ext cx="10830156" cy="1532386"/>
          </a:xfrm>
          <a:prstGeom prst="rect">
            <a:avLst/>
          </a:prstGeom>
          <a:solidFill>
            <a:schemeClr val="tx2"/>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One Core OS</a:t>
            </a:r>
          </a:p>
          <a:p>
            <a:pPr algn="ctr">
              <a:lnSpc>
                <a:spcPct val="90000"/>
              </a:lnSpc>
              <a:spcAft>
                <a:spcPts val="588"/>
              </a:spcAft>
            </a:pPr>
            <a:r>
              <a:rPr lang="en-US" sz="1372" i="1" dirty="0" smtClean="0">
                <a:solidFill>
                  <a:prstClr val="white"/>
                </a:solidFill>
              </a:rPr>
              <a:t>Base OS</a:t>
            </a:r>
          </a:p>
          <a:p>
            <a:pPr algn="ctr">
              <a:lnSpc>
                <a:spcPct val="90000"/>
              </a:lnSpc>
              <a:spcAft>
                <a:spcPts val="588"/>
              </a:spcAft>
            </a:pPr>
            <a:r>
              <a:rPr lang="en-US" sz="1372" i="1" dirty="0" smtClean="0">
                <a:solidFill>
                  <a:prstClr val="white"/>
                </a:solidFill>
              </a:rPr>
              <a:t>App  and Device platform</a:t>
            </a:r>
          </a:p>
          <a:p>
            <a:pPr algn="ctr">
              <a:lnSpc>
                <a:spcPct val="90000"/>
              </a:lnSpc>
              <a:spcAft>
                <a:spcPts val="588"/>
              </a:spcAft>
            </a:pPr>
            <a:r>
              <a:rPr lang="en-US" sz="1372" i="1" dirty="0" smtClean="0">
                <a:solidFill>
                  <a:prstClr val="white"/>
                </a:solidFill>
              </a:rPr>
              <a:t>Runtimes and frameworks</a:t>
            </a:r>
            <a:endParaRPr lang="en-US" sz="1372" i="1" dirty="0">
              <a:solidFill>
                <a:prstClr val="white"/>
              </a:solidFill>
            </a:endParaRPr>
          </a:p>
        </p:txBody>
      </p:sp>
      <p:sp>
        <p:nvSpPr>
          <p:cNvPr id="70" name="TextBox 69"/>
          <p:cNvSpPr txBox="1"/>
          <p:nvPr/>
        </p:nvSpPr>
        <p:spPr>
          <a:xfrm>
            <a:off x="9042433" y="1839394"/>
            <a:ext cx="2542032" cy="2935806"/>
          </a:xfrm>
          <a:prstGeom prst="rect">
            <a:avLst/>
          </a:prstGeom>
          <a:solidFill>
            <a:schemeClr val="accent3"/>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 </a:t>
            </a:r>
            <a:br>
              <a:rPr lang="en-US" sz="2353" dirty="0" smtClean="0">
                <a:solidFill>
                  <a:prstClr val="white"/>
                </a:solidFill>
              </a:rPr>
            </a:br>
            <a:r>
              <a:rPr lang="en-US" sz="2353" dirty="0" smtClean="0">
                <a:solidFill>
                  <a:prstClr val="white"/>
                </a:solidFill>
              </a:rPr>
              <a:t>for …</a:t>
            </a:r>
            <a:endParaRPr lang="en-US" sz="2353" dirty="0">
              <a:solidFill>
                <a:prstClr val="white"/>
              </a:solidFill>
            </a:endParaRPr>
          </a:p>
          <a:p>
            <a:pPr algn="ctr">
              <a:lnSpc>
                <a:spcPct val="90000"/>
              </a:lnSpc>
              <a:spcAft>
                <a:spcPts val="588"/>
              </a:spcAft>
            </a:pPr>
            <a:r>
              <a:rPr lang="en-US" sz="1372" i="1" dirty="0" smtClean="0">
                <a:solidFill>
                  <a:prstClr val="white"/>
                </a:solidFill>
              </a:rPr>
              <a:t>Form factor–appropriate</a:t>
            </a:r>
            <a:br>
              <a:rPr lang="en-US" sz="1372" i="1" dirty="0" smtClean="0">
                <a:solidFill>
                  <a:prstClr val="white"/>
                </a:solidFill>
              </a:rPr>
            </a:br>
            <a:r>
              <a:rPr lang="en-US" sz="1372" i="1" dirty="0" smtClean="0">
                <a:solidFill>
                  <a:prstClr val="white"/>
                </a:solidFill>
              </a:rPr>
              <a:t>shell experience</a:t>
            </a:r>
          </a:p>
          <a:p>
            <a:pPr algn="ctr">
              <a:lnSpc>
                <a:spcPct val="90000"/>
              </a:lnSpc>
              <a:spcAft>
                <a:spcPts val="588"/>
              </a:spcAft>
            </a:pPr>
            <a:r>
              <a:rPr lang="en-US" sz="1372" i="1" dirty="0" smtClean="0">
                <a:solidFill>
                  <a:prstClr val="white"/>
                </a:solidFill>
              </a:rPr>
              <a:t>Device-specific scenario support</a:t>
            </a:r>
            <a:endParaRPr lang="en-US" sz="1372" i="1" dirty="0">
              <a:solidFill>
                <a:prstClr val="white"/>
              </a:solidFill>
            </a:endParaRPr>
          </a:p>
          <a:p>
            <a:pPr algn="ctr">
              <a:lnSpc>
                <a:spcPct val="90000"/>
              </a:lnSpc>
              <a:spcAft>
                <a:spcPts val="588"/>
              </a:spcAft>
            </a:pPr>
            <a:endParaRPr lang="en-US" sz="1067" i="1" dirty="0">
              <a:solidFill>
                <a:prstClr val="white"/>
              </a:solidFill>
            </a:endParaRPr>
          </a:p>
        </p:txBody>
      </p:sp>
      <p:grpSp>
        <p:nvGrpSpPr>
          <p:cNvPr id="6" name="Group 5"/>
          <p:cNvGrpSpPr/>
          <p:nvPr/>
        </p:nvGrpSpPr>
        <p:grpSpPr>
          <a:xfrm>
            <a:off x="3517063" y="1839392"/>
            <a:ext cx="2542032" cy="2935806"/>
            <a:chOff x="3512779" y="1839392"/>
            <a:chExt cx="2542032" cy="2935806"/>
          </a:xfrm>
        </p:grpSpPr>
        <p:sp>
          <p:nvSpPr>
            <p:cNvPr id="68" name="TextBox 67"/>
            <p:cNvSpPr txBox="1"/>
            <p:nvPr/>
          </p:nvSpPr>
          <p:spPr>
            <a:xfrm>
              <a:off x="3512779" y="1839392"/>
              <a:ext cx="2542032" cy="2935806"/>
            </a:xfrm>
            <a:prstGeom prst="rect">
              <a:avLst/>
            </a:prstGeom>
            <a:solidFill>
              <a:schemeClr val="accent5"/>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 </a:t>
              </a:r>
              <a:br>
                <a:rPr lang="en-US" sz="2353" dirty="0" smtClean="0">
                  <a:solidFill>
                    <a:prstClr val="white"/>
                  </a:solidFill>
                </a:rPr>
              </a:br>
              <a:r>
                <a:rPr lang="en-US" sz="2353" dirty="0" smtClean="0">
                  <a:solidFill>
                    <a:prstClr val="white"/>
                  </a:solidFill>
                </a:rPr>
                <a:t>for phones</a:t>
              </a:r>
              <a:endParaRPr lang="en-US" sz="2353" dirty="0">
                <a:solidFill>
                  <a:prstClr val="white"/>
                </a:solidFill>
              </a:endParaRPr>
            </a:p>
            <a:p>
              <a:pPr algn="ctr">
                <a:lnSpc>
                  <a:spcPct val="90000"/>
                </a:lnSpc>
                <a:spcAft>
                  <a:spcPts val="588"/>
                </a:spcAft>
              </a:pPr>
              <a:r>
                <a:rPr lang="en-US" sz="1372" i="1" dirty="0" smtClean="0">
                  <a:solidFill>
                    <a:prstClr val="white"/>
                  </a:solidFill>
                </a:rPr>
                <a:t>Familiar mobile shell</a:t>
              </a:r>
            </a:p>
            <a:p>
              <a:pPr algn="ctr">
                <a:lnSpc>
                  <a:spcPct val="90000"/>
                </a:lnSpc>
                <a:spcAft>
                  <a:spcPts val="588"/>
                </a:spcAft>
              </a:pPr>
              <a:r>
                <a:rPr lang="en-US" sz="1372" i="1" dirty="0" smtClean="0">
                  <a:solidFill>
                    <a:prstClr val="white"/>
                  </a:solidFill>
                </a:rPr>
                <a:t>Rich telephony</a:t>
              </a:r>
            </a:p>
            <a:p>
              <a:pPr algn="ctr">
                <a:lnSpc>
                  <a:spcPct val="90000"/>
                </a:lnSpc>
                <a:spcAft>
                  <a:spcPts val="588"/>
                </a:spcAft>
              </a:pPr>
              <a:r>
                <a:rPr lang="en-US" sz="1372" i="1" dirty="0" smtClean="0">
                  <a:solidFill>
                    <a:prstClr val="white"/>
                  </a:solidFill>
                </a:rPr>
                <a:t>Windows phone app compatibility</a:t>
              </a:r>
            </a:p>
          </p:txBody>
        </p:sp>
        <p:sp>
          <p:nvSpPr>
            <p:cNvPr id="72" name="Rounded Rectangle 223"/>
            <p:cNvSpPr/>
            <p:nvPr/>
          </p:nvSpPr>
          <p:spPr bwMode="auto">
            <a:xfrm>
              <a:off x="3742163" y="3965068"/>
              <a:ext cx="368521"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73" name="Freeform 5"/>
          <p:cNvSpPr>
            <a:spLocks noEditPoints="1"/>
          </p:cNvSpPr>
          <p:nvPr/>
        </p:nvSpPr>
        <p:spPr bwMode="auto">
          <a:xfrm>
            <a:off x="3657872" y="5294077"/>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nvGrpSpPr>
          <p:cNvPr id="7" name="Group 6"/>
          <p:cNvGrpSpPr/>
          <p:nvPr/>
        </p:nvGrpSpPr>
        <p:grpSpPr>
          <a:xfrm>
            <a:off x="754378" y="1839393"/>
            <a:ext cx="2542032" cy="2935806"/>
            <a:chOff x="754378" y="1839393"/>
            <a:chExt cx="2542032" cy="2935806"/>
          </a:xfrm>
        </p:grpSpPr>
        <p:sp>
          <p:nvSpPr>
            <p:cNvPr id="67" name="TextBox 66"/>
            <p:cNvSpPr txBox="1"/>
            <p:nvPr/>
          </p:nvSpPr>
          <p:spPr>
            <a:xfrm>
              <a:off x="754378" y="1839393"/>
              <a:ext cx="2542032" cy="2935806"/>
            </a:xfrm>
            <a:prstGeom prst="rect">
              <a:avLst/>
            </a:prstGeom>
            <a:solidFill>
              <a:schemeClr val="accent2"/>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a:t>
              </a:r>
              <a:br>
                <a:rPr lang="en-US" sz="2353" dirty="0" smtClean="0">
                  <a:solidFill>
                    <a:prstClr val="white"/>
                  </a:solidFill>
                </a:rPr>
              </a:br>
              <a:r>
                <a:rPr lang="en-US" sz="2353" dirty="0" smtClean="0">
                  <a:solidFill>
                    <a:prstClr val="white"/>
                  </a:solidFill>
                </a:rPr>
                <a:t> for PCs</a:t>
              </a:r>
              <a:endParaRPr lang="en-US" sz="2353" dirty="0">
                <a:solidFill>
                  <a:prstClr val="white"/>
                </a:solidFill>
              </a:endParaRPr>
            </a:p>
            <a:p>
              <a:pPr algn="ctr">
                <a:lnSpc>
                  <a:spcPct val="90000"/>
                </a:lnSpc>
                <a:spcAft>
                  <a:spcPts val="588"/>
                </a:spcAft>
              </a:pPr>
              <a:r>
                <a:rPr lang="en-US" sz="1372" i="1" dirty="0" smtClean="0">
                  <a:solidFill>
                    <a:prstClr val="white"/>
                  </a:solidFill>
                </a:rPr>
                <a:t>Familiar desktop shell</a:t>
              </a:r>
            </a:p>
            <a:p>
              <a:pPr algn="ctr">
                <a:lnSpc>
                  <a:spcPct val="90000"/>
                </a:lnSpc>
                <a:spcAft>
                  <a:spcPts val="588"/>
                </a:spcAft>
              </a:pPr>
              <a:r>
                <a:rPr lang="en-US" sz="1372" i="1" dirty="0" smtClean="0">
                  <a:solidFill>
                    <a:prstClr val="white"/>
                  </a:solidFill>
                </a:rPr>
                <a:t>Broad hardware ecosystem</a:t>
              </a:r>
            </a:p>
            <a:p>
              <a:pPr algn="ctr">
                <a:lnSpc>
                  <a:spcPct val="90000"/>
                </a:lnSpc>
                <a:spcAft>
                  <a:spcPts val="588"/>
                </a:spcAft>
              </a:pPr>
              <a:r>
                <a:rPr lang="en-US" sz="1372" i="1" dirty="0" smtClean="0">
                  <a:solidFill>
                    <a:prstClr val="white"/>
                  </a:solidFill>
                </a:rPr>
                <a:t>Windows desktop application compatibility</a:t>
              </a:r>
            </a:p>
          </p:txBody>
        </p:sp>
        <p:sp>
          <p:nvSpPr>
            <p:cNvPr id="74" name="Round Same Side Corner Rectangle 11"/>
            <p:cNvSpPr/>
            <p:nvPr/>
          </p:nvSpPr>
          <p:spPr>
            <a:xfrm>
              <a:off x="925969" y="3892187"/>
              <a:ext cx="99782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algn="ctr">
                <a:defRPr/>
              </a:pPr>
              <a:endParaRPr lang="en-US" kern="0">
                <a:solidFill>
                  <a:srgbClr val="00D8CC"/>
                </a:solidFill>
                <a:latin typeface="Segoe"/>
              </a:endParaRPr>
            </a:p>
          </p:txBody>
        </p:sp>
      </p:grpSp>
      <p:grpSp>
        <p:nvGrpSpPr>
          <p:cNvPr id="4" name="Group 3"/>
          <p:cNvGrpSpPr/>
          <p:nvPr/>
        </p:nvGrpSpPr>
        <p:grpSpPr>
          <a:xfrm>
            <a:off x="6279748" y="1839393"/>
            <a:ext cx="2542032" cy="2935806"/>
            <a:chOff x="6244425" y="1839393"/>
            <a:chExt cx="2542032" cy="2935806"/>
          </a:xfrm>
        </p:grpSpPr>
        <p:sp>
          <p:nvSpPr>
            <p:cNvPr id="69" name="TextBox 68"/>
            <p:cNvSpPr txBox="1"/>
            <p:nvPr/>
          </p:nvSpPr>
          <p:spPr>
            <a:xfrm>
              <a:off x="6244425" y="1839393"/>
              <a:ext cx="2542032" cy="2935806"/>
            </a:xfrm>
            <a:prstGeom prst="rect">
              <a:avLst/>
            </a:prstGeom>
            <a:solidFill>
              <a:srgbClr val="009900"/>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a:t>
              </a:r>
              <a:br>
                <a:rPr lang="en-US" sz="2353" dirty="0" smtClean="0">
                  <a:solidFill>
                    <a:prstClr val="white"/>
                  </a:solidFill>
                </a:rPr>
              </a:br>
              <a:r>
                <a:rPr lang="en-US" sz="2353" dirty="0" smtClean="0">
                  <a:solidFill>
                    <a:prstClr val="white"/>
                  </a:solidFill>
                </a:rPr>
                <a:t> on Xbox</a:t>
              </a:r>
              <a:endParaRPr lang="en-US" sz="2353" dirty="0">
                <a:solidFill>
                  <a:prstClr val="white"/>
                </a:solidFill>
              </a:endParaRPr>
            </a:p>
            <a:p>
              <a:pPr algn="ctr">
                <a:lnSpc>
                  <a:spcPct val="90000"/>
                </a:lnSpc>
                <a:spcAft>
                  <a:spcPts val="588"/>
                </a:spcAft>
              </a:pPr>
              <a:r>
                <a:rPr lang="en-US" sz="1372" i="1" smtClean="0">
                  <a:solidFill>
                    <a:prstClr val="white"/>
                  </a:solidFill>
                </a:rPr>
                <a:t>10’ </a:t>
              </a:r>
              <a:r>
                <a:rPr lang="en-US" sz="1372" i="1" dirty="0" smtClean="0">
                  <a:solidFill>
                    <a:prstClr val="white"/>
                  </a:solidFill>
                </a:rPr>
                <a:t>shell experience</a:t>
              </a:r>
            </a:p>
            <a:p>
              <a:pPr algn="ctr">
                <a:lnSpc>
                  <a:spcPct val="90000"/>
                </a:lnSpc>
                <a:spcAft>
                  <a:spcPts val="588"/>
                </a:spcAft>
              </a:pPr>
              <a:r>
                <a:rPr lang="en-US" sz="1372" i="1" dirty="0" smtClean="0">
                  <a:solidFill>
                    <a:prstClr val="white"/>
                  </a:solidFill>
                </a:rPr>
                <a:t>Shared gaming experiences</a:t>
              </a:r>
            </a:p>
            <a:p>
              <a:pPr algn="ctr">
                <a:lnSpc>
                  <a:spcPct val="90000"/>
                </a:lnSpc>
                <a:spcAft>
                  <a:spcPts val="588"/>
                </a:spcAft>
              </a:pPr>
              <a:r>
                <a:rPr lang="en-US" sz="1372" i="1" dirty="0" smtClean="0">
                  <a:solidFill>
                    <a:prstClr val="white"/>
                  </a:solidFill>
                </a:rPr>
                <a:t>Xbox One</a:t>
              </a:r>
              <a:br>
                <a:rPr lang="en-US" sz="1372" i="1" dirty="0" smtClean="0">
                  <a:solidFill>
                    <a:prstClr val="white"/>
                  </a:solidFill>
                </a:rPr>
              </a:br>
              <a:r>
                <a:rPr lang="en-US" sz="1372" i="1" dirty="0" smtClean="0">
                  <a:solidFill>
                    <a:prstClr val="white"/>
                  </a:solidFill>
                </a:rPr>
                <a:t>game and app compatibility</a:t>
              </a:r>
            </a:p>
            <a:p>
              <a:pPr algn="ctr">
                <a:lnSpc>
                  <a:spcPct val="90000"/>
                </a:lnSpc>
                <a:spcAft>
                  <a:spcPts val="588"/>
                </a:spcAft>
              </a:pPr>
              <a:endParaRPr lang="en-US" sz="1372" i="1" dirty="0">
                <a:solidFill>
                  <a:prstClr val="white"/>
                </a:solidFill>
              </a:endParaRPr>
            </a:p>
          </p:txBody>
        </p:sp>
        <p:pic>
          <p:nvPicPr>
            <p:cNvPr id="75" name="Picture 20"/>
            <p:cNvPicPr>
              <a:picLocks noChangeAspect="1" noChangeArrowheads="1"/>
            </p:cNvPicPr>
            <p:nvPr/>
          </p:nvPicPr>
          <p:blipFill>
            <a:blip r:embed="rId3" cstate="screen">
              <a:lum bright="100000"/>
              <a:extLst>
                <a:ext uri="{28A0092B-C50C-407E-A947-70E740481C1C}">
                  <a14:useLocalDpi xmlns:a14="http://schemas.microsoft.com/office/drawing/2010/main"/>
                </a:ext>
              </a:extLst>
            </a:blip>
            <a:srcRect/>
            <a:stretch>
              <a:fillRect/>
            </a:stretch>
          </p:blipFill>
          <p:spPr bwMode="auto">
            <a:xfrm>
              <a:off x="6500149" y="4123552"/>
              <a:ext cx="630440" cy="47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3140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with a universal app platform...</a:t>
            </a:r>
            <a:endParaRPr lang="en-US" dirty="0"/>
          </a:p>
        </p:txBody>
      </p:sp>
      <p:sp>
        <p:nvSpPr>
          <p:cNvPr id="16" name="Freeform 15"/>
          <p:cNvSpPr>
            <a:spLocks noChangeAspect="1"/>
          </p:cNvSpPr>
          <p:nvPr/>
        </p:nvSpPr>
        <p:spPr bwMode="black">
          <a:xfrm flipH="1">
            <a:off x="2634742" y="2193151"/>
            <a:ext cx="1148665" cy="73719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defTabSz="914367"/>
            <a:endParaRPr lang="en-US" sz="1765" dirty="0">
              <a:solidFill>
                <a:srgbClr val="505050"/>
              </a:solidFill>
            </a:endParaRPr>
          </a:p>
        </p:txBody>
      </p:sp>
      <p:sp>
        <p:nvSpPr>
          <p:cNvPr id="17" name="Freeform 13"/>
          <p:cNvSpPr>
            <a:spLocks noChangeAspect="1" noEditPoints="1"/>
          </p:cNvSpPr>
          <p:nvPr/>
        </p:nvSpPr>
        <p:spPr bwMode="black">
          <a:xfrm>
            <a:off x="6138084" y="2239573"/>
            <a:ext cx="438805" cy="823901"/>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 name="Freeform 107"/>
          <p:cNvSpPr>
            <a:spLocks noChangeAspect="1" noEditPoints="1"/>
          </p:cNvSpPr>
          <p:nvPr/>
        </p:nvSpPr>
        <p:spPr bwMode="black">
          <a:xfrm>
            <a:off x="10187935" y="2361341"/>
            <a:ext cx="820475" cy="572306"/>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defTabSz="914367"/>
            <a:endParaRPr lang="en-US" sz="1765" dirty="0">
              <a:solidFill>
                <a:srgbClr val="000000"/>
              </a:solidFill>
            </a:endParaRPr>
          </a:p>
        </p:txBody>
      </p:sp>
      <p:sp>
        <p:nvSpPr>
          <p:cNvPr id="19" name="Freeform 18"/>
          <p:cNvSpPr>
            <a:spLocks noChangeAspect="1"/>
          </p:cNvSpPr>
          <p:nvPr/>
        </p:nvSpPr>
        <p:spPr bwMode="black">
          <a:xfrm>
            <a:off x="8711821" y="2372912"/>
            <a:ext cx="820475" cy="5299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a:spLocks noChangeAspect="1"/>
          </p:cNvSpPr>
          <p:nvPr/>
        </p:nvSpPr>
        <p:spPr bwMode="black">
          <a:xfrm>
            <a:off x="1165663" y="2188070"/>
            <a:ext cx="981568" cy="94912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29"/>
          <p:cNvSpPr>
            <a:spLocks noChangeAspect="1" noEditPoints="1"/>
          </p:cNvSpPr>
          <p:nvPr/>
        </p:nvSpPr>
        <p:spPr bwMode="black">
          <a:xfrm>
            <a:off x="4372182" y="2226032"/>
            <a:ext cx="1116788" cy="705487"/>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 name="Rectangle 21"/>
          <p:cNvSpPr/>
          <p:nvPr/>
        </p:nvSpPr>
        <p:spPr bwMode="auto">
          <a:xfrm>
            <a:off x="1165664" y="3308600"/>
            <a:ext cx="9935375" cy="8370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Windows Universal Platform</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Common &amp; Consistent APIs</a:t>
            </a:r>
          </a:p>
        </p:txBody>
      </p:sp>
      <p:sp>
        <p:nvSpPr>
          <p:cNvPr id="23" name="Rectangle 22"/>
          <p:cNvSpPr/>
          <p:nvPr/>
        </p:nvSpPr>
        <p:spPr>
          <a:xfrm>
            <a:off x="384730" y="4354827"/>
            <a:ext cx="2969348" cy="1450397"/>
          </a:xfrm>
          <a:prstGeom prst="rect">
            <a:avLst/>
          </a:prstGeom>
        </p:spPr>
        <p:txBody>
          <a:bodyPr wrap="square">
            <a:spAutoFit/>
          </a:bodyPr>
          <a:lstStyle/>
          <a:p>
            <a:pPr marL="731398" lvl="1" defTabSz="914367"/>
            <a:r>
              <a:rPr lang="en-US" sz="1765" b="1" dirty="0">
                <a:solidFill>
                  <a:srgbClr val="505050"/>
                </a:solidFill>
              </a:rPr>
              <a:t>Languages</a:t>
            </a:r>
          </a:p>
          <a:p>
            <a:pPr marL="1112334" lvl="1" indent="-380936" defTabSz="914367">
              <a:buFont typeface="Arial" panose="020B0604020202020204" pitchFamily="34" charset="0"/>
              <a:buChar char="•"/>
            </a:pPr>
            <a:r>
              <a:rPr lang="en-US" sz="1765" dirty="0">
                <a:solidFill>
                  <a:srgbClr val="505050"/>
                </a:solidFill>
              </a:rPr>
              <a:t>C++ /CX</a:t>
            </a:r>
          </a:p>
          <a:p>
            <a:pPr marL="1112334" lvl="1" indent="-380936" defTabSz="914367">
              <a:buFont typeface="Arial" panose="020B0604020202020204" pitchFamily="34" charset="0"/>
              <a:buChar char="•"/>
            </a:pPr>
            <a:r>
              <a:rPr lang="en-US" sz="1765" dirty="0">
                <a:solidFill>
                  <a:srgbClr val="505050"/>
                </a:solidFill>
              </a:rPr>
              <a:t>C#, VB</a:t>
            </a:r>
          </a:p>
          <a:p>
            <a:pPr marL="1112334" lvl="1" indent="-380936" defTabSz="914367">
              <a:buFont typeface="Arial" panose="020B0604020202020204" pitchFamily="34" charset="0"/>
              <a:buChar char="•"/>
            </a:pPr>
            <a:r>
              <a:rPr lang="en-US" sz="1765" dirty="0">
                <a:solidFill>
                  <a:srgbClr val="505050"/>
                </a:solidFill>
              </a:rPr>
              <a:t>JS</a:t>
            </a:r>
          </a:p>
          <a:p>
            <a:pPr marL="1112334" lvl="1" indent="-380936" defTabSz="914367">
              <a:buFont typeface="Arial" panose="020B0604020202020204" pitchFamily="34" charset="0"/>
              <a:buChar char="•"/>
            </a:pPr>
            <a:r>
              <a:rPr lang="en-US" sz="1765" dirty="0" smtClean="0">
                <a:solidFill>
                  <a:srgbClr val="505050"/>
                </a:solidFill>
              </a:rPr>
              <a:t>More</a:t>
            </a:r>
            <a:endParaRPr lang="en-US" sz="1765" dirty="0">
              <a:solidFill>
                <a:srgbClr val="505050"/>
              </a:solidFill>
            </a:endParaRPr>
          </a:p>
        </p:txBody>
      </p:sp>
      <p:sp>
        <p:nvSpPr>
          <p:cNvPr id="24" name="Rectangle 23"/>
          <p:cNvSpPr/>
          <p:nvPr/>
        </p:nvSpPr>
        <p:spPr>
          <a:xfrm>
            <a:off x="4545991" y="4373270"/>
            <a:ext cx="2969348" cy="1448287"/>
          </a:xfrm>
          <a:prstGeom prst="rect">
            <a:avLst/>
          </a:prstGeom>
        </p:spPr>
        <p:txBody>
          <a:bodyPr wrap="square">
            <a:spAutoFit/>
          </a:bodyPr>
          <a:lstStyle/>
          <a:p>
            <a:pPr marL="731398" lvl="1" defTabSz="914367"/>
            <a:r>
              <a:rPr lang="en-US" sz="1765" b="1" dirty="0">
                <a:solidFill>
                  <a:srgbClr val="505050"/>
                </a:solidFill>
              </a:rPr>
              <a:t>APIs</a:t>
            </a:r>
          </a:p>
          <a:p>
            <a:pPr marL="1112334" lvl="1" indent="-380936" defTabSz="914367">
              <a:buFont typeface="Arial" panose="020B0604020202020204" pitchFamily="34" charset="0"/>
              <a:buChar char="•"/>
            </a:pPr>
            <a:r>
              <a:rPr lang="en-US" sz="1765" dirty="0" err="1">
                <a:solidFill>
                  <a:srgbClr val="505050"/>
                </a:solidFill>
              </a:rPr>
              <a:t>WinRT</a:t>
            </a:r>
            <a:endParaRPr lang="en-US" sz="1765" dirty="0">
              <a:solidFill>
                <a:srgbClr val="505050"/>
              </a:solidFill>
            </a:endParaRPr>
          </a:p>
          <a:p>
            <a:pPr marL="1112334" lvl="1" indent="-380936" defTabSz="914367">
              <a:buFont typeface="Arial" panose="020B0604020202020204" pitchFamily="34" charset="0"/>
              <a:buChar char="•"/>
            </a:pPr>
            <a:r>
              <a:rPr lang="en-US" sz="1765" dirty="0">
                <a:solidFill>
                  <a:srgbClr val="505050"/>
                </a:solidFill>
              </a:rPr>
              <a:t>Win32</a:t>
            </a:r>
          </a:p>
          <a:p>
            <a:pPr marL="1112334" lvl="1" indent="-380936" defTabSz="914367">
              <a:buFont typeface="Arial" panose="020B0604020202020204" pitchFamily="34" charset="0"/>
              <a:buChar char="•"/>
            </a:pPr>
            <a:r>
              <a:rPr lang="en-US" sz="1765" dirty="0">
                <a:solidFill>
                  <a:srgbClr val="505050"/>
                </a:solidFill>
              </a:rPr>
              <a:t>.NET</a:t>
            </a:r>
          </a:p>
          <a:p>
            <a:pPr marL="1112334" lvl="1" indent="-380936" defTabSz="914367">
              <a:buFont typeface="Arial" panose="020B0604020202020204" pitchFamily="34" charset="0"/>
              <a:buChar char="•"/>
            </a:pPr>
            <a:r>
              <a:rPr lang="en-US" sz="1765" dirty="0">
                <a:solidFill>
                  <a:srgbClr val="505050"/>
                </a:solidFill>
              </a:rPr>
              <a:t>Wiring</a:t>
            </a:r>
          </a:p>
        </p:txBody>
      </p:sp>
      <p:sp>
        <p:nvSpPr>
          <p:cNvPr id="25" name="Rectangle 24"/>
          <p:cNvSpPr/>
          <p:nvPr/>
        </p:nvSpPr>
        <p:spPr>
          <a:xfrm>
            <a:off x="6245404" y="4350767"/>
            <a:ext cx="2763977" cy="1448287"/>
          </a:xfrm>
          <a:prstGeom prst="rect">
            <a:avLst/>
          </a:prstGeom>
        </p:spPr>
        <p:txBody>
          <a:bodyPr wrap="square">
            <a:spAutoFit/>
          </a:bodyPr>
          <a:lstStyle/>
          <a:p>
            <a:pPr marL="731398" lvl="1" defTabSz="914367"/>
            <a:r>
              <a:rPr lang="en-US" sz="1765" b="1" dirty="0">
                <a:solidFill>
                  <a:srgbClr val="505050"/>
                </a:solidFill>
              </a:rPr>
              <a:t>Deployment and Execution</a:t>
            </a:r>
          </a:p>
          <a:p>
            <a:pPr marL="1112334" lvl="1" indent="-380936" defTabSz="914367">
              <a:buFont typeface="Arial" panose="020B0604020202020204" pitchFamily="34" charset="0"/>
              <a:buChar char="•"/>
            </a:pPr>
            <a:r>
              <a:rPr lang="en-US" sz="1765" dirty="0">
                <a:solidFill>
                  <a:srgbClr val="505050"/>
                </a:solidFill>
              </a:rPr>
              <a:t>APPX</a:t>
            </a:r>
          </a:p>
          <a:p>
            <a:pPr marL="1112334" lvl="1" indent="-380936" defTabSz="914367">
              <a:buFont typeface="Arial" panose="020B0604020202020204" pitchFamily="34" charset="0"/>
              <a:buChar char="•"/>
            </a:pPr>
            <a:r>
              <a:rPr lang="en-US" sz="1765" dirty="0" err="1">
                <a:solidFill>
                  <a:srgbClr val="505050"/>
                </a:solidFill>
              </a:rPr>
              <a:t>Xcopy</a:t>
            </a:r>
            <a:endParaRPr lang="en-US" sz="1765" dirty="0">
              <a:solidFill>
                <a:srgbClr val="505050"/>
              </a:solidFill>
            </a:endParaRPr>
          </a:p>
          <a:p>
            <a:pPr marL="1112334" lvl="1" indent="-380936" defTabSz="914367">
              <a:buFont typeface="Arial" panose="020B0604020202020204" pitchFamily="34" charset="0"/>
              <a:buChar char="•"/>
            </a:pPr>
            <a:r>
              <a:rPr lang="en-US" sz="1765">
                <a:solidFill>
                  <a:srgbClr val="505050"/>
                </a:solidFill>
              </a:rPr>
              <a:t>App Isolation</a:t>
            </a:r>
            <a:endParaRPr lang="en-US" sz="1765" dirty="0">
              <a:solidFill>
                <a:srgbClr val="505050"/>
              </a:solidFill>
            </a:endParaRPr>
          </a:p>
        </p:txBody>
      </p:sp>
      <p:sp>
        <p:nvSpPr>
          <p:cNvPr id="26" name="Rectangle 25"/>
          <p:cNvSpPr/>
          <p:nvPr/>
        </p:nvSpPr>
        <p:spPr>
          <a:xfrm>
            <a:off x="2435599" y="4366617"/>
            <a:ext cx="2969348" cy="1176733"/>
          </a:xfrm>
          <a:prstGeom prst="rect">
            <a:avLst/>
          </a:prstGeom>
        </p:spPr>
        <p:txBody>
          <a:bodyPr wrap="square">
            <a:spAutoFit/>
          </a:bodyPr>
          <a:lstStyle/>
          <a:p>
            <a:pPr marL="731398" lvl="1" defTabSz="914367"/>
            <a:r>
              <a:rPr lang="en-US" sz="1765" b="1" dirty="0">
                <a:solidFill>
                  <a:srgbClr val="505050"/>
                </a:solidFill>
              </a:rPr>
              <a:t>UI Frameworks</a:t>
            </a:r>
          </a:p>
          <a:p>
            <a:pPr marL="1112334" lvl="1" indent="-380936" defTabSz="914367">
              <a:buFont typeface="Arial" panose="020B0604020202020204" pitchFamily="34" charset="0"/>
              <a:buChar char="•"/>
            </a:pPr>
            <a:r>
              <a:rPr lang="en-US" sz="1765" dirty="0">
                <a:solidFill>
                  <a:srgbClr val="505050"/>
                </a:solidFill>
              </a:rPr>
              <a:t>HTML</a:t>
            </a:r>
          </a:p>
          <a:p>
            <a:pPr marL="1112334" lvl="1" indent="-380936" defTabSz="914367">
              <a:buFont typeface="Arial" panose="020B0604020202020204" pitchFamily="34" charset="0"/>
              <a:buChar char="•"/>
            </a:pPr>
            <a:r>
              <a:rPr lang="en-US" sz="1765" dirty="0" err="1">
                <a:solidFill>
                  <a:srgbClr val="505050"/>
                </a:solidFill>
              </a:rPr>
              <a:t>Xaml</a:t>
            </a:r>
            <a:endParaRPr lang="en-US" sz="1765" dirty="0">
              <a:solidFill>
                <a:srgbClr val="505050"/>
              </a:solidFill>
            </a:endParaRPr>
          </a:p>
          <a:p>
            <a:pPr marL="1112334" lvl="1" indent="-380936" defTabSz="914367">
              <a:buFont typeface="Arial" panose="020B0604020202020204" pitchFamily="34" charset="0"/>
              <a:buChar char="•"/>
            </a:pPr>
            <a:r>
              <a:rPr lang="en-US" sz="1765" dirty="0">
                <a:solidFill>
                  <a:srgbClr val="505050"/>
                </a:solidFill>
              </a:rPr>
              <a:t>DirectX</a:t>
            </a:r>
          </a:p>
        </p:txBody>
      </p:sp>
      <p:sp>
        <p:nvSpPr>
          <p:cNvPr id="27" name="Freeform 26"/>
          <p:cNvSpPr/>
          <p:nvPr/>
        </p:nvSpPr>
        <p:spPr bwMode="auto">
          <a:xfrm>
            <a:off x="7287387" y="2237607"/>
            <a:ext cx="673029" cy="653968"/>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886" fontAlgn="base">
              <a:spcBef>
                <a:spcPct val="0"/>
              </a:spcBef>
              <a:spcAft>
                <a:spcPct val="0"/>
              </a:spcAft>
            </a:pPr>
            <a:endParaRPr lang="en-US" sz="1400" spc="-5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654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and some pretty cool devices.</a:t>
            </a:r>
            <a:endParaRPr lang="en-US" dirty="0"/>
          </a:p>
        </p:txBody>
      </p:sp>
      <p:pic>
        <p:nvPicPr>
          <p:cNvPr id="28" name="Picture 27"/>
          <p:cNvPicPr>
            <a:picLocks noChangeAspect="1"/>
          </p:cNvPicPr>
          <p:nvPr/>
        </p:nvPicPr>
        <p:blipFill>
          <a:blip r:embed="rId3"/>
          <a:stretch>
            <a:fillRect/>
          </a:stretch>
        </p:blipFill>
        <p:spPr>
          <a:xfrm>
            <a:off x="1821808" y="1712612"/>
            <a:ext cx="8548383" cy="4804375"/>
          </a:xfrm>
          <a:prstGeom prst="rect">
            <a:avLst/>
          </a:prstGeom>
        </p:spPr>
      </p:pic>
    </p:spTree>
    <p:extLst>
      <p:ext uri="{BB962C8B-B14F-4D97-AF65-F5344CB8AC3E}">
        <p14:creationId xmlns:p14="http://schemas.microsoft.com/office/powerpoint/2010/main" val="1740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.NET Micro Framework and Gadgeteer</a:t>
            </a:r>
            <a:endParaRPr lang="en-US" dirty="0"/>
          </a:p>
        </p:txBody>
      </p:sp>
      <p:pic>
        <p:nvPicPr>
          <p:cNvPr id="28" name="Picture 27"/>
          <p:cNvPicPr>
            <a:picLocks noChangeAspect="1"/>
          </p:cNvPicPr>
          <p:nvPr/>
        </p:nvPicPr>
        <p:blipFill>
          <a:blip r:embed="rId3"/>
          <a:stretch>
            <a:fillRect/>
          </a:stretch>
        </p:blipFill>
        <p:spPr>
          <a:xfrm>
            <a:off x="481780" y="1770853"/>
            <a:ext cx="4304433" cy="4304433"/>
          </a:xfrm>
          <a:prstGeom prst="rect">
            <a:avLst/>
          </a:prstGeom>
        </p:spPr>
      </p:pic>
      <p:pic>
        <p:nvPicPr>
          <p:cNvPr id="29" name="Picture 28"/>
          <p:cNvPicPr>
            <a:picLocks noChangeAspect="1"/>
          </p:cNvPicPr>
          <p:nvPr/>
        </p:nvPicPr>
        <p:blipFill>
          <a:blip r:embed="rId4"/>
          <a:stretch>
            <a:fillRect/>
          </a:stretch>
        </p:blipFill>
        <p:spPr>
          <a:xfrm>
            <a:off x="5742287" y="2092398"/>
            <a:ext cx="5493639" cy="3982888"/>
          </a:xfrm>
          <a:prstGeom prst="rect">
            <a:avLst/>
          </a:prstGeom>
        </p:spPr>
      </p:pic>
    </p:spTree>
    <p:extLst>
      <p:ext uri="{BB962C8B-B14F-4D97-AF65-F5344CB8AC3E}">
        <p14:creationId xmlns:p14="http://schemas.microsoft.com/office/powerpoint/2010/main" val="205341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Gadgeteer on Windows</a:t>
            </a:r>
            <a:endParaRPr lang="en-US" dirty="0"/>
          </a:p>
        </p:txBody>
      </p:sp>
      <p:pic>
        <p:nvPicPr>
          <p:cNvPr id="6" name="Picture 5"/>
          <p:cNvPicPr>
            <a:picLocks noChangeAspect="1"/>
          </p:cNvPicPr>
          <p:nvPr/>
        </p:nvPicPr>
        <p:blipFill>
          <a:blip r:embed="rId3"/>
          <a:stretch>
            <a:fillRect/>
          </a:stretch>
        </p:blipFill>
        <p:spPr>
          <a:xfrm>
            <a:off x="6764017" y="1688839"/>
            <a:ext cx="5161063" cy="4654575"/>
          </a:xfrm>
          <a:prstGeom prst="rect">
            <a:avLst/>
          </a:prstGeom>
        </p:spPr>
      </p:pic>
      <p:pic>
        <p:nvPicPr>
          <p:cNvPr id="4" name="Picture 3"/>
          <p:cNvPicPr>
            <a:picLocks noChangeAspect="1"/>
          </p:cNvPicPr>
          <p:nvPr/>
        </p:nvPicPr>
        <p:blipFill>
          <a:blip r:embed="rId4"/>
          <a:stretch>
            <a:fillRect/>
          </a:stretch>
        </p:blipFill>
        <p:spPr>
          <a:xfrm>
            <a:off x="186812" y="1868202"/>
            <a:ext cx="6429999" cy="4475211"/>
          </a:xfrm>
          <a:prstGeom prst="rect">
            <a:avLst/>
          </a:prstGeom>
        </p:spPr>
      </p:pic>
    </p:spTree>
    <p:extLst>
      <p:ext uri="{BB962C8B-B14F-4D97-AF65-F5344CB8AC3E}">
        <p14:creationId xmlns:p14="http://schemas.microsoft.com/office/powerpoint/2010/main" val="12377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79" y="2574905"/>
            <a:ext cx="10256521" cy="3046988"/>
          </a:xfrm>
          <a:prstGeom prst="rect">
            <a:avLst/>
          </a:prstGeom>
          <a:noFill/>
        </p:spPr>
        <p:txBody>
          <a:bodyPr wrap="square" rtlCol="0">
            <a:spAutoFit/>
          </a:bodyPr>
          <a:lstStyle/>
          <a:p>
            <a:r>
              <a:rPr lang="en-US" sz="2400" i="1" dirty="0" smtClean="0">
                <a:solidFill>
                  <a:schemeClr val="accent2"/>
                </a:solidFill>
              </a:rPr>
              <a:t>Kevin Ashton first used the phrase “Internet of Things” in a 1999 </a:t>
            </a:r>
            <a:r>
              <a:rPr lang="en-US" sz="2400" i="1" dirty="0" smtClean="0"/>
              <a:t>presentation on RFID &amp; the Supply Chain at Proctor and Gamble</a:t>
            </a:r>
          </a:p>
          <a:p>
            <a:endParaRPr lang="en-US" sz="2400" i="1" dirty="0"/>
          </a:p>
          <a:p>
            <a:r>
              <a:rPr lang="en-US" sz="2400" i="1" dirty="0" smtClean="0"/>
              <a:t>Later, in 2009, he wrote about what he intended the phrase to mean in an article he wrote for RFID Journal entitled:</a:t>
            </a:r>
            <a:br>
              <a:rPr lang="en-US" sz="2400" i="1" dirty="0" smtClean="0"/>
            </a:br>
            <a:r>
              <a:rPr lang="en-US" sz="2400" i="1" dirty="0" smtClean="0"/>
              <a:t/>
            </a:r>
            <a:br>
              <a:rPr lang="en-US" sz="2400" i="1" dirty="0" smtClean="0"/>
            </a:br>
            <a:r>
              <a:rPr lang="en-US" sz="2400" i="1" dirty="0" smtClean="0"/>
              <a:t>“That ‘Internet of Things’ Thing: </a:t>
            </a:r>
            <a:br>
              <a:rPr lang="en-US" sz="2400" i="1" dirty="0" smtClean="0"/>
            </a:br>
            <a:r>
              <a:rPr lang="en-US" sz="2400" i="1" dirty="0" smtClean="0"/>
              <a:t>In the real world, things matter more than ideas”</a:t>
            </a:r>
            <a:endParaRPr lang="en-US" sz="2400" i="1" dirty="0"/>
          </a:p>
        </p:txBody>
      </p:sp>
      <p:sp>
        <p:nvSpPr>
          <p:cNvPr id="7" name="TextBox 6"/>
          <p:cNvSpPr txBox="1"/>
          <p:nvPr/>
        </p:nvSpPr>
        <p:spPr>
          <a:xfrm>
            <a:off x="2244613" y="6390545"/>
            <a:ext cx="7672293" cy="261610"/>
          </a:xfrm>
          <a:prstGeom prst="rect">
            <a:avLst/>
          </a:prstGeom>
          <a:noFill/>
        </p:spPr>
        <p:txBody>
          <a:bodyPr wrap="none" rtlCol="0">
            <a:spAutoFit/>
          </a:bodyPr>
          <a:lstStyle/>
          <a:p>
            <a:r>
              <a:rPr lang="en-US" sz="1100" dirty="0" smtClean="0"/>
              <a:t>Source: Kevin Ashton, </a:t>
            </a:r>
            <a:r>
              <a:rPr lang="en-US" sz="1100" dirty="0" smtClean="0">
                <a:hlinkClick r:id="rId2"/>
              </a:rPr>
              <a:t>“That ‘Internet of Things’ Thing: In the real world, things matter more than ideas”</a:t>
            </a:r>
            <a:r>
              <a:rPr lang="en-US" sz="1100" dirty="0" smtClean="0"/>
              <a:t>, RFID Journal, June 2009</a:t>
            </a:r>
            <a:endParaRPr lang="en-US" sz="1100" dirty="0"/>
          </a:p>
        </p:txBody>
      </p:sp>
      <p:sp>
        <p:nvSpPr>
          <p:cNvPr id="8" name="Title 7"/>
          <p:cNvSpPr>
            <a:spLocks noGrp="1"/>
          </p:cNvSpPr>
          <p:nvPr>
            <p:ph type="title"/>
          </p:nvPr>
        </p:nvSpPr>
        <p:spPr/>
        <p:txBody>
          <a:bodyPr/>
          <a:lstStyle/>
          <a:p>
            <a:r>
              <a:rPr lang="en-US" dirty="0" smtClean="0"/>
              <a:t>A phrase coined</a:t>
            </a:r>
            <a:endParaRPr lang="en-US" dirty="0"/>
          </a:p>
        </p:txBody>
      </p:sp>
    </p:spTree>
    <p:extLst>
      <p:ext uri="{BB962C8B-B14F-4D97-AF65-F5344CB8AC3E}">
        <p14:creationId xmlns:p14="http://schemas.microsoft.com/office/powerpoint/2010/main" val="41967780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Connect the Dots lab</a:t>
            </a:r>
            <a:endParaRPr lang="en-US" dirty="0"/>
          </a:p>
        </p:txBody>
      </p:sp>
    </p:spTree>
    <p:extLst>
      <p:ext uri="{BB962C8B-B14F-4D97-AF65-F5344CB8AC3E}">
        <p14:creationId xmlns:p14="http://schemas.microsoft.com/office/powerpoint/2010/main" val="129609088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07999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8370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630174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7303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2897188"/>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3770698"/>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620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80" y="2574905"/>
            <a:ext cx="10759440" cy="1938992"/>
          </a:xfrm>
          <a:prstGeom prst="rect">
            <a:avLst/>
          </a:prstGeom>
          <a:noFill/>
        </p:spPr>
        <p:txBody>
          <a:bodyPr wrap="square" rtlCol="0">
            <a:spAutoFit/>
          </a:bodyPr>
          <a:lstStyle/>
          <a:p>
            <a:r>
              <a:rPr lang="en-US" sz="2400" i="1" dirty="0" smtClean="0"/>
              <a:t>“</a:t>
            </a:r>
            <a:r>
              <a:rPr lang="en-US" sz="2400" i="1" dirty="0" smtClean="0">
                <a:solidFill>
                  <a:schemeClr val="accent2"/>
                </a:solidFill>
              </a:rPr>
              <a:t>Today </a:t>
            </a:r>
            <a:r>
              <a:rPr lang="en-US" sz="2400" i="1" dirty="0">
                <a:solidFill>
                  <a:schemeClr val="accent2"/>
                </a:solidFill>
              </a:rPr>
              <a:t>computers—and, therefore, the Internet—are almost wholly dependent on human beings for information. </a:t>
            </a:r>
            <a:r>
              <a:rPr lang="en-US" sz="2400" i="1" dirty="0"/>
              <a:t>Nearly all of the roughly 50 petabytes (a petabyte is 1,024 terabytes) of data available on the Internet were first captured and created by human beings—by typing, pressing a record button, taking a digital picture or scanning a bar </a:t>
            </a:r>
            <a:r>
              <a:rPr lang="en-US" sz="2400" i="1" dirty="0" smtClean="0"/>
              <a:t>code…”</a:t>
            </a:r>
            <a:endParaRPr lang="en-US" sz="2400" i="1" dirty="0"/>
          </a:p>
        </p:txBody>
      </p:sp>
    </p:spTree>
    <p:extLst>
      <p:ext uri="{BB962C8B-B14F-4D97-AF65-F5344CB8AC3E}">
        <p14:creationId xmlns:p14="http://schemas.microsoft.com/office/powerpoint/2010/main" val="9380775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1371918" y="2298751"/>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4816158" y="2298750"/>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8260398" y="2298749"/>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2113938" y="1638243"/>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1822895" y="1817915"/>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2162400" y="5229669"/>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43134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p:nvPr/>
        </p:nvSpPr>
        <p:spPr>
          <a:xfrm>
            <a:off x="3560610" y="2016836"/>
            <a:ext cx="8360229"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38"/>
          <p:cNvSpPr/>
          <p:nvPr/>
        </p:nvSpPr>
        <p:spPr>
          <a:xfrm>
            <a:off x="3460107" y="166301"/>
            <a:ext cx="8585714" cy="6472624"/>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3561149" y="324167"/>
            <a:ext cx="3974836" cy="523799"/>
            <a:chOff x="1368689" y="1038542"/>
            <a:chExt cx="6326489" cy="833697"/>
          </a:xfrm>
        </p:grpSpPr>
        <p:sp>
          <p:nvSpPr>
            <p:cNvPr id="42" name="Freeform 41"/>
            <p:cNvSpPr>
              <a:spLocks/>
            </p:cNvSpPr>
            <p:nvPr/>
          </p:nvSpPr>
          <p:spPr bwMode="auto">
            <a:xfrm>
              <a:off x="1368689" y="1038542"/>
              <a:ext cx="1301246" cy="833697"/>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 name="Freeform 43"/>
            <p:cNvSpPr/>
            <p:nvPr/>
          </p:nvSpPr>
          <p:spPr>
            <a:xfrm>
              <a:off x="2826763" y="1209565"/>
              <a:ext cx="4868415" cy="519961"/>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679315" y="1063626"/>
            <a:ext cx="8105451" cy="847126"/>
            <a:chOff x="4943475" y="1228726"/>
            <a:chExt cx="8105451" cy="847126"/>
          </a:xfrm>
        </p:grpSpPr>
        <p:sp>
          <p:nvSpPr>
            <p:cNvPr id="72" name="Rectangle 71"/>
            <p:cNvSpPr/>
            <p:nvPr/>
          </p:nvSpPr>
          <p:spPr>
            <a:xfrm>
              <a:off x="4943475" y="1228726"/>
              <a:ext cx="8105451"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Freeform 67"/>
            <p:cNvSpPr>
              <a:spLocks/>
            </p:cNvSpPr>
            <p:nvPr/>
          </p:nvSpPr>
          <p:spPr bwMode="auto">
            <a:xfrm>
              <a:off x="5127683" y="1296645"/>
              <a:ext cx="669803" cy="669802"/>
            </a:xfrm>
            <a:custGeom>
              <a:avLst/>
              <a:gdLst>
                <a:gd name="connsiteX0" fmla="*/ 1109011 w 3508482"/>
                <a:gd name="connsiteY0" fmla="*/ 2192406 h 3508478"/>
                <a:gd name="connsiteX1" fmla="*/ 1041943 w 3508482"/>
                <a:gd name="connsiteY1" fmla="*/ 2225310 h 3508478"/>
                <a:gd name="connsiteX2" fmla="*/ 900451 w 3508482"/>
                <a:gd name="connsiteY2" fmla="*/ 2233564 h 3508478"/>
                <a:gd name="connsiteX3" fmla="*/ 865354 w 3508482"/>
                <a:gd name="connsiteY3" fmla="*/ 2319858 h 3508478"/>
                <a:gd name="connsiteX4" fmla="*/ 786472 w 3508482"/>
                <a:gd name="connsiteY4" fmla="*/ 2812744 h 3508478"/>
                <a:gd name="connsiteX5" fmla="*/ 788902 w 3508482"/>
                <a:gd name="connsiteY5" fmla="*/ 2930469 h 3508478"/>
                <a:gd name="connsiteX6" fmla="*/ 902838 w 3508482"/>
                <a:gd name="connsiteY6" fmla="*/ 3015669 h 3508478"/>
                <a:gd name="connsiteX7" fmla="*/ 1754241 w 3508482"/>
                <a:gd name="connsiteY7" fmla="*/ 3275736 h 3508478"/>
                <a:gd name="connsiteX8" fmla="*/ 2722872 w 3508482"/>
                <a:gd name="connsiteY8" fmla="*/ 2928007 h 3508478"/>
                <a:gd name="connsiteX9" fmla="*/ 2811432 w 3508482"/>
                <a:gd name="connsiteY9" fmla="*/ 2847519 h 3508478"/>
                <a:gd name="connsiteX10" fmla="*/ 2699229 w 3508482"/>
                <a:gd name="connsiteY10" fmla="*/ 2845196 h 3508478"/>
                <a:gd name="connsiteX11" fmla="*/ 2532182 w 3508482"/>
                <a:gd name="connsiteY11" fmla="*/ 2833063 h 3508478"/>
                <a:gd name="connsiteX12" fmla="*/ 2244578 w 3508482"/>
                <a:gd name="connsiteY12" fmla="*/ 2780823 h 3508478"/>
                <a:gd name="connsiteX13" fmla="*/ 2173739 w 3508482"/>
                <a:gd name="connsiteY13" fmla="*/ 2857848 h 3508478"/>
                <a:gd name="connsiteX14" fmla="*/ 1730661 w 3508482"/>
                <a:gd name="connsiteY14" fmla="*/ 2799907 h 3508478"/>
                <a:gd name="connsiteX15" fmla="*/ 1677709 w 3508482"/>
                <a:gd name="connsiteY15" fmla="*/ 2694707 h 3508478"/>
                <a:gd name="connsiteX16" fmla="*/ 1670884 w 3508482"/>
                <a:gd name="connsiteY16" fmla="*/ 2581398 h 3508478"/>
                <a:gd name="connsiteX17" fmla="*/ 1466904 w 3508482"/>
                <a:gd name="connsiteY17" fmla="*/ 2467843 h 3508478"/>
                <a:gd name="connsiteX18" fmla="*/ 1230844 w 3508482"/>
                <a:gd name="connsiteY18" fmla="*/ 2300426 h 3508478"/>
                <a:gd name="connsiteX19" fmla="*/ 1800554 w 3508482"/>
                <a:gd name="connsiteY19" fmla="*/ 1193864 h 3508478"/>
                <a:gd name="connsiteX20" fmla="*/ 1780163 w 3508482"/>
                <a:gd name="connsiteY20" fmla="*/ 1207268 h 3508478"/>
                <a:gd name="connsiteX21" fmla="*/ 1776970 w 3508482"/>
                <a:gd name="connsiteY21" fmla="*/ 1204109 h 3508478"/>
                <a:gd name="connsiteX22" fmla="*/ 1594907 w 3508482"/>
                <a:gd name="connsiteY22" fmla="*/ 1335445 h 3508478"/>
                <a:gd name="connsiteX23" fmla="*/ 1392796 w 3508482"/>
                <a:gd name="connsiteY23" fmla="*/ 1509223 h 3508478"/>
                <a:gd name="connsiteX24" fmla="*/ 1330401 w 3508482"/>
                <a:gd name="connsiteY24" fmla="*/ 1580272 h 3508478"/>
                <a:gd name="connsiteX25" fmla="*/ 1371559 w 3508482"/>
                <a:gd name="connsiteY25" fmla="*/ 1663179 h 3508478"/>
                <a:gd name="connsiteX26" fmla="*/ 1328608 w 3508482"/>
                <a:gd name="connsiteY26" fmla="*/ 2007720 h 3508478"/>
                <a:gd name="connsiteX27" fmla="*/ 1320229 w 3508482"/>
                <a:gd name="connsiteY27" fmla="*/ 2017167 h 3508478"/>
                <a:gd name="connsiteX28" fmla="*/ 1406107 w 3508482"/>
                <a:gd name="connsiteY28" fmla="*/ 2090636 h 3508478"/>
                <a:gd name="connsiteX29" fmla="*/ 1699723 w 3508482"/>
                <a:gd name="connsiteY29" fmla="*/ 2296477 h 3508478"/>
                <a:gd name="connsiteX30" fmla="*/ 1823194 w 3508482"/>
                <a:gd name="connsiteY30" fmla="*/ 2362008 h 3508478"/>
                <a:gd name="connsiteX31" fmla="*/ 1902707 w 3508482"/>
                <a:gd name="connsiteY31" fmla="*/ 2325688 h 3508478"/>
                <a:gd name="connsiteX32" fmla="*/ 2023298 w 3508482"/>
                <a:gd name="connsiteY32" fmla="*/ 2318984 h 3508478"/>
                <a:gd name="connsiteX33" fmla="*/ 2233606 w 3508482"/>
                <a:gd name="connsiteY33" fmla="*/ 2434866 h 3508478"/>
                <a:gd name="connsiteX34" fmla="*/ 2286558 w 3508482"/>
                <a:gd name="connsiteY34" fmla="*/ 2543331 h 3508478"/>
                <a:gd name="connsiteX35" fmla="*/ 2287242 w 3508482"/>
                <a:gd name="connsiteY35" fmla="*/ 2554833 h 3508478"/>
                <a:gd name="connsiteX36" fmla="*/ 2465001 w 3508482"/>
                <a:gd name="connsiteY36" fmla="*/ 2599067 h 3508478"/>
                <a:gd name="connsiteX37" fmla="*/ 3006337 w 3508482"/>
                <a:gd name="connsiteY37" fmla="*/ 2615215 h 3508478"/>
                <a:gd name="connsiteX38" fmla="*/ 3009195 w 3508482"/>
                <a:gd name="connsiteY38" fmla="*/ 2614737 h 3508478"/>
                <a:gd name="connsiteX39" fmla="*/ 3016957 w 3508482"/>
                <a:gd name="connsiteY39" fmla="*/ 2604357 h 3508478"/>
                <a:gd name="connsiteX40" fmla="*/ 3157356 w 3508482"/>
                <a:gd name="connsiteY40" fmla="*/ 2345690 h 3508478"/>
                <a:gd name="connsiteX41" fmla="*/ 3190890 w 3508482"/>
                <a:gd name="connsiteY41" fmla="*/ 2254070 h 3508478"/>
                <a:gd name="connsiteX42" fmla="*/ 3189502 w 3508482"/>
                <a:gd name="connsiteY42" fmla="*/ 2253173 h 3508478"/>
                <a:gd name="connsiteX43" fmla="*/ 3010127 w 3508482"/>
                <a:gd name="connsiteY43" fmla="*/ 2135197 h 3508478"/>
                <a:gd name="connsiteX44" fmla="*/ 2897625 w 3508482"/>
                <a:gd name="connsiteY44" fmla="*/ 2058888 h 3508478"/>
                <a:gd name="connsiteX45" fmla="*/ 2876667 w 3508482"/>
                <a:gd name="connsiteY45" fmla="*/ 2083900 h 3508478"/>
                <a:gd name="connsiteX46" fmla="*/ 2420857 w 3508482"/>
                <a:gd name="connsiteY46" fmla="*/ 2020732 h 3508478"/>
                <a:gd name="connsiteX47" fmla="*/ 2358178 w 3508482"/>
                <a:gd name="connsiteY47" fmla="*/ 1780979 h 3508478"/>
                <a:gd name="connsiteX48" fmla="*/ 2389076 w 3508482"/>
                <a:gd name="connsiteY48" fmla="*/ 1690995 h 3508478"/>
                <a:gd name="connsiteX49" fmla="*/ 2232542 w 3508482"/>
                <a:gd name="connsiteY49" fmla="*/ 1574005 h 3508478"/>
                <a:gd name="connsiteX50" fmla="*/ 1788416 w 3508482"/>
                <a:gd name="connsiteY50" fmla="*/ 1202167 h 3508478"/>
                <a:gd name="connsiteX51" fmla="*/ 1801055 w 3508482"/>
                <a:gd name="connsiteY51" fmla="*/ 1194338 h 3508478"/>
                <a:gd name="connsiteX52" fmla="*/ 495249 w 3508482"/>
                <a:gd name="connsiteY52" fmla="*/ 896574 h 3508478"/>
                <a:gd name="connsiteX53" fmla="*/ 491526 w 3508482"/>
                <a:gd name="connsiteY53" fmla="*/ 901554 h 3508478"/>
                <a:gd name="connsiteX54" fmla="*/ 231458 w 3508482"/>
                <a:gd name="connsiteY54" fmla="*/ 1752955 h 3508478"/>
                <a:gd name="connsiteX55" fmla="*/ 491526 w 3508482"/>
                <a:gd name="connsiteY55" fmla="*/ 2604357 h 3508478"/>
                <a:gd name="connsiteX56" fmla="*/ 512889 w 3508482"/>
                <a:gd name="connsiteY56" fmla="*/ 2632926 h 3508478"/>
                <a:gd name="connsiteX57" fmla="*/ 512138 w 3508482"/>
                <a:gd name="connsiteY57" fmla="*/ 2631324 h 3508478"/>
                <a:gd name="connsiteX58" fmla="*/ 566231 w 3508482"/>
                <a:gd name="connsiteY58" fmla="*/ 2221604 h 3508478"/>
                <a:gd name="connsiteX59" fmla="*/ 601244 w 3508482"/>
                <a:gd name="connsiteY59" fmla="*/ 2096547 h 3508478"/>
                <a:gd name="connsiteX60" fmla="*/ 555437 w 3508482"/>
                <a:gd name="connsiteY60" fmla="*/ 2056590 h 3508478"/>
                <a:gd name="connsiteX61" fmla="*/ 521031 w 3508482"/>
                <a:gd name="connsiteY61" fmla="*/ 1549608 h 3508478"/>
                <a:gd name="connsiteX62" fmla="*/ 561012 w 3508482"/>
                <a:gd name="connsiteY62" fmla="*/ 1503801 h 3508478"/>
                <a:gd name="connsiteX63" fmla="*/ 485108 w 3508482"/>
                <a:gd name="connsiteY63" fmla="*/ 1261705 h 3508478"/>
                <a:gd name="connsiteX64" fmla="*/ 480557 w 3508482"/>
                <a:gd name="connsiteY64" fmla="*/ 963545 h 3508478"/>
                <a:gd name="connsiteX65" fmla="*/ 2918085 w 3508482"/>
                <a:gd name="connsiteY65" fmla="*/ 808790 h 3508478"/>
                <a:gd name="connsiteX66" fmla="*/ 2210023 w 3508482"/>
                <a:gd name="connsiteY66" fmla="*/ 971440 h 3508478"/>
                <a:gd name="connsiteX67" fmla="*/ 2014405 w 3508482"/>
                <a:gd name="connsiteY67" fmla="*/ 1066914 h 3508478"/>
                <a:gd name="connsiteX68" fmla="*/ 2016335 w 3508482"/>
                <a:gd name="connsiteY68" fmla="*/ 1068779 h 3508478"/>
                <a:gd name="connsiteX69" fmla="*/ 2006391 w 3508482"/>
                <a:gd name="connsiteY69" fmla="*/ 1075608 h 3508478"/>
                <a:gd name="connsiteX70" fmla="*/ 2421593 w 3508482"/>
                <a:gd name="connsiteY70" fmla="*/ 1461740 h 3508478"/>
                <a:gd name="connsiteX71" fmla="*/ 2521615 w 3508482"/>
                <a:gd name="connsiteY71" fmla="*/ 1548407 h 3508478"/>
                <a:gd name="connsiteX72" fmla="*/ 2598725 w 3508482"/>
                <a:gd name="connsiteY72" fmla="*/ 1510631 h 3508478"/>
                <a:gd name="connsiteX73" fmla="*/ 2721403 w 3508482"/>
                <a:gd name="connsiteY73" fmla="*/ 1503186 h 3508478"/>
                <a:gd name="connsiteX74" fmla="*/ 2933649 w 3508482"/>
                <a:gd name="connsiteY74" fmla="*/ 1624497 h 3508478"/>
                <a:gd name="connsiteX75" fmla="*/ 2997031 w 3508482"/>
                <a:gd name="connsiteY75" fmla="*/ 1867119 h 3508478"/>
                <a:gd name="connsiteX76" fmla="*/ 2977057 w 3508482"/>
                <a:gd name="connsiteY76" fmla="*/ 1928859 h 3508478"/>
                <a:gd name="connsiteX77" fmla="*/ 3133158 w 3508482"/>
                <a:gd name="connsiteY77" fmla="*/ 2050647 h 3508478"/>
                <a:gd name="connsiteX78" fmla="*/ 3208928 w 3508482"/>
                <a:gd name="connsiteY78" fmla="*/ 2107655 h 3508478"/>
                <a:gd name="connsiteX79" fmla="*/ 3229838 w 3508482"/>
                <a:gd name="connsiteY79" fmla="*/ 2123041 h 3508478"/>
                <a:gd name="connsiteX80" fmla="*/ 3246086 w 3508482"/>
                <a:gd name="connsiteY80" fmla="*/ 2059849 h 3508478"/>
                <a:gd name="connsiteX81" fmla="*/ 3277024 w 3508482"/>
                <a:gd name="connsiteY81" fmla="*/ 1752955 h 3508478"/>
                <a:gd name="connsiteX82" fmla="*/ 3016957 w 3508482"/>
                <a:gd name="connsiteY82" fmla="*/ 901554 h 3508478"/>
                <a:gd name="connsiteX83" fmla="*/ 2948360 w 3508482"/>
                <a:gd name="connsiteY83" fmla="*/ 809820 h 3508478"/>
                <a:gd name="connsiteX84" fmla="*/ 1086799 w 3508482"/>
                <a:gd name="connsiteY84" fmla="*/ 385829 h 3508478"/>
                <a:gd name="connsiteX85" fmla="*/ 1028392 w 3508482"/>
                <a:gd name="connsiteY85" fmla="*/ 413965 h 3508478"/>
                <a:gd name="connsiteX86" fmla="*/ 677471 w 3508482"/>
                <a:gd name="connsiteY86" fmla="*/ 676186 h 3508478"/>
                <a:gd name="connsiteX87" fmla="*/ 665419 w 3508482"/>
                <a:gd name="connsiteY87" fmla="*/ 689447 h 3508478"/>
                <a:gd name="connsiteX88" fmla="*/ 660035 w 3508482"/>
                <a:gd name="connsiteY88" fmla="*/ 729330 h 3508478"/>
                <a:gd name="connsiteX89" fmla="*/ 736485 w 3508482"/>
                <a:gd name="connsiteY89" fmla="*/ 1250636 h 3508478"/>
                <a:gd name="connsiteX90" fmla="*/ 783842 w 3508482"/>
                <a:gd name="connsiteY90" fmla="*/ 1340850 h 3508478"/>
                <a:gd name="connsiteX91" fmla="*/ 808517 w 3508482"/>
                <a:gd name="connsiteY91" fmla="*/ 1328737 h 3508478"/>
                <a:gd name="connsiteX92" fmla="*/ 985710 w 3508482"/>
                <a:gd name="connsiteY92" fmla="*/ 1318359 h 3508478"/>
                <a:gd name="connsiteX93" fmla="*/ 1030861 w 3508482"/>
                <a:gd name="connsiteY93" fmla="*/ 1333831 h 3508478"/>
                <a:gd name="connsiteX94" fmla="*/ 1077462 w 3508482"/>
                <a:gd name="connsiteY94" fmla="*/ 1275615 h 3508478"/>
                <a:gd name="connsiteX95" fmla="*/ 1496006 w 3508482"/>
                <a:gd name="connsiteY95" fmla="*/ 910966 h 3508478"/>
                <a:gd name="connsiteX96" fmla="*/ 1501480 w 3508482"/>
                <a:gd name="connsiteY96" fmla="*/ 916299 h 3508478"/>
                <a:gd name="connsiteX97" fmla="*/ 1511513 w 3508482"/>
                <a:gd name="connsiteY97" fmla="*/ 909765 h 3508478"/>
                <a:gd name="connsiteX98" fmla="*/ 1507051 w 3508482"/>
                <a:gd name="connsiteY98" fmla="*/ 905189 h 3508478"/>
                <a:gd name="connsiteX99" fmla="*/ 1497584 w 3508482"/>
                <a:gd name="connsiteY99" fmla="*/ 910978 h 3508478"/>
                <a:gd name="connsiteX100" fmla="*/ 1170737 w 3508482"/>
                <a:gd name="connsiteY100" fmla="*/ 512422 h 3508478"/>
                <a:gd name="connsiteX101" fmla="*/ 1754241 w 3508482"/>
                <a:gd name="connsiteY101" fmla="*/ 230174 h 3508478"/>
                <a:gd name="connsiteX102" fmla="*/ 1301412 w 3508482"/>
                <a:gd name="connsiteY102" fmla="*/ 298635 h 3508478"/>
                <a:gd name="connsiteX103" fmla="*/ 1292492 w 3508482"/>
                <a:gd name="connsiteY103" fmla="*/ 301900 h 3508478"/>
                <a:gd name="connsiteX104" fmla="*/ 1701228 w 3508482"/>
                <a:gd name="connsiteY104" fmla="*/ 754068 h 3508478"/>
                <a:gd name="connsiteX105" fmla="*/ 1705274 w 3508482"/>
                <a:gd name="connsiteY105" fmla="*/ 751438 h 3508478"/>
                <a:gd name="connsiteX106" fmla="*/ 1725815 w 3508482"/>
                <a:gd name="connsiteY106" fmla="*/ 773561 h 3508478"/>
                <a:gd name="connsiteX107" fmla="*/ 2025269 w 3508482"/>
                <a:gd name="connsiteY107" fmla="*/ 646254 h 3508478"/>
                <a:gd name="connsiteX108" fmla="*/ 2547864 w 3508482"/>
                <a:gd name="connsiteY108" fmla="*/ 565640 h 3508478"/>
                <a:gd name="connsiteX109" fmla="*/ 2655001 w 3508482"/>
                <a:gd name="connsiteY109" fmla="*/ 570681 h 3508478"/>
                <a:gd name="connsiteX110" fmla="*/ 2723556 w 3508482"/>
                <a:gd name="connsiteY110" fmla="*/ 578524 h 3508478"/>
                <a:gd name="connsiteX111" fmla="*/ 2722872 w 3508482"/>
                <a:gd name="connsiteY111" fmla="*/ 577903 h 3508478"/>
                <a:gd name="connsiteX112" fmla="*/ 1754241 w 3508482"/>
                <a:gd name="connsiteY112" fmla="*/ 230174 h 3508478"/>
                <a:gd name="connsiteX113" fmla="*/ 1754241 w 3508482"/>
                <a:gd name="connsiteY113" fmla="*/ 0 h 3508478"/>
                <a:gd name="connsiteX114" fmla="*/ 3508482 w 3508482"/>
                <a:gd name="connsiteY114" fmla="*/ 1754239 h 3508478"/>
                <a:gd name="connsiteX115" fmla="*/ 1754241 w 3508482"/>
                <a:gd name="connsiteY115" fmla="*/ 3508478 h 3508478"/>
                <a:gd name="connsiteX116" fmla="*/ 0 w 3508482"/>
                <a:gd name="connsiteY116" fmla="*/ 1754239 h 3508478"/>
                <a:gd name="connsiteX117" fmla="*/ 1754241 w 3508482"/>
                <a:gd name="connsiteY117" fmla="*/ 0 h 350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508482" h="3508478">
                  <a:moveTo>
                    <a:pt x="1109011" y="2192406"/>
                  </a:moveTo>
                  <a:lnTo>
                    <a:pt x="1041943" y="2225310"/>
                  </a:lnTo>
                  <a:lnTo>
                    <a:pt x="900451" y="2233564"/>
                  </a:lnTo>
                  <a:lnTo>
                    <a:pt x="865354" y="2319858"/>
                  </a:lnTo>
                  <a:cubicBezTo>
                    <a:pt x="807339" y="2504152"/>
                    <a:pt x="788575" y="2674654"/>
                    <a:pt x="786472" y="2812744"/>
                  </a:cubicBezTo>
                  <a:lnTo>
                    <a:pt x="788902" y="2930469"/>
                  </a:lnTo>
                  <a:lnTo>
                    <a:pt x="902838" y="3015669"/>
                  </a:lnTo>
                  <a:cubicBezTo>
                    <a:pt x="1145876" y="3179862"/>
                    <a:pt x="1438862" y="3275736"/>
                    <a:pt x="1754241" y="3275736"/>
                  </a:cubicBezTo>
                  <a:cubicBezTo>
                    <a:pt x="2122183" y="3275736"/>
                    <a:pt x="2459646" y="3145241"/>
                    <a:pt x="2722872" y="2928007"/>
                  </a:cubicBezTo>
                  <a:lnTo>
                    <a:pt x="2811432" y="2847519"/>
                  </a:lnTo>
                  <a:lnTo>
                    <a:pt x="2699229" y="2845196"/>
                  </a:lnTo>
                  <a:cubicBezTo>
                    <a:pt x="2647198" y="2842943"/>
                    <a:pt x="2591333" y="2839164"/>
                    <a:pt x="2532182" y="2833063"/>
                  </a:cubicBezTo>
                  <a:lnTo>
                    <a:pt x="2244578" y="2780823"/>
                  </a:lnTo>
                  <a:lnTo>
                    <a:pt x="2173739" y="2857848"/>
                  </a:lnTo>
                  <a:cubicBezTo>
                    <a:pt x="2036019" y="2962146"/>
                    <a:pt x="1838431" y="2933173"/>
                    <a:pt x="1730661" y="2799907"/>
                  </a:cubicBezTo>
                  <a:cubicBezTo>
                    <a:pt x="1705213" y="2768038"/>
                    <a:pt x="1687626" y="2732187"/>
                    <a:pt x="1677709" y="2694707"/>
                  </a:cubicBezTo>
                  <a:lnTo>
                    <a:pt x="1670884" y="2581398"/>
                  </a:lnTo>
                  <a:lnTo>
                    <a:pt x="1466904" y="2467843"/>
                  </a:lnTo>
                  <a:cubicBezTo>
                    <a:pt x="1388584" y="2418609"/>
                    <a:pt x="1309714" y="2363068"/>
                    <a:pt x="1230844" y="2300426"/>
                  </a:cubicBezTo>
                  <a:close/>
                  <a:moveTo>
                    <a:pt x="1800554" y="1193864"/>
                  </a:moveTo>
                  <a:lnTo>
                    <a:pt x="1780163" y="1207268"/>
                  </a:lnTo>
                  <a:lnTo>
                    <a:pt x="1776970" y="1204109"/>
                  </a:lnTo>
                  <a:lnTo>
                    <a:pt x="1594907" y="1335445"/>
                  </a:lnTo>
                  <a:cubicBezTo>
                    <a:pt x="1528971" y="1388151"/>
                    <a:pt x="1461600" y="1446552"/>
                    <a:pt x="1392796" y="1509223"/>
                  </a:cubicBezTo>
                  <a:lnTo>
                    <a:pt x="1330401" y="1580272"/>
                  </a:lnTo>
                  <a:lnTo>
                    <a:pt x="1371559" y="1663179"/>
                  </a:lnTo>
                  <a:cubicBezTo>
                    <a:pt x="1402866" y="1779846"/>
                    <a:pt x="1387581" y="1904159"/>
                    <a:pt x="1328608" y="2007720"/>
                  </a:cubicBezTo>
                  <a:lnTo>
                    <a:pt x="1320229" y="2017167"/>
                  </a:lnTo>
                  <a:lnTo>
                    <a:pt x="1406107" y="2090636"/>
                  </a:lnTo>
                  <a:cubicBezTo>
                    <a:pt x="1506153" y="2170032"/>
                    <a:pt x="1604285" y="2238140"/>
                    <a:pt x="1699723" y="2296477"/>
                  </a:cubicBezTo>
                  <a:lnTo>
                    <a:pt x="1823194" y="2362008"/>
                  </a:lnTo>
                  <a:lnTo>
                    <a:pt x="1902707" y="2325688"/>
                  </a:lnTo>
                  <a:cubicBezTo>
                    <a:pt x="1942280" y="2316091"/>
                    <a:pt x="1983257" y="2313915"/>
                    <a:pt x="2023298" y="2318984"/>
                  </a:cubicBezTo>
                  <a:cubicBezTo>
                    <a:pt x="2103378" y="2329131"/>
                    <a:pt x="2179727" y="2368238"/>
                    <a:pt x="2233606" y="2434866"/>
                  </a:cubicBezTo>
                  <a:cubicBezTo>
                    <a:pt x="2259055" y="2468183"/>
                    <a:pt x="2276642" y="2505122"/>
                    <a:pt x="2286558" y="2543331"/>
                  </a:cubicBezTo>
                  <a:lnTo>
                    <a:pt x="2287242" y="2554833"/>
                  </a:lnTo>
                  <a:lnTo>
                    <a:pt x="2465001" y="2599067"/>
                  </a:lnTo>
                  <a:cubicBezTo>
                    <a:pt x="2718039" y="2646232"/>
                    <a:pt x="2909573" y="2629818"/>
                    <a:pt x="3006337" y="2615215"/>
                  </a:cubicBezTo>
                  <a:lnTo>
                    <a:pt x="3009195" y="2614737"/>
                  </a:lnTo>
                  <a:lnTo>
                    <a:pt x="3016957" y="2604357"/>
                  </a:lnTo>
                  <a:cubicBezTo>
                    <a:pt x="3071688" y="2523344"/>
                    <a:pt x="3118828" y="2436782"/>
                    <a:pt x="3157356" y="2345690"/>
                  </a:cubicBezTo>
                  <a:lnTo>
                    <a:pt x="3190890" y="2254070"/>
                  </a:lnTo>
                  <a:lnTo>
                    <a:pt x="3189502" y="2253173"/>
                  </a:lnTo>
                  <a:cubicBezTo>
                    <a:pt x="3144857" y="2224238"/>
                    <a:pt x="3083718" y="2184373"/>
                    <a:pt x="3010127" y="2135197"/>
                  </a:cubicBezTo>
                  <a:lnTo>
                    <a:pt x="2897625" y="2058888"/>
                  </a:lnTo>
                  <a:lnTo>
                    <a:pt x="2876667" y="2083900"/>
                  </a:lnTo>
                  <a:cubicBezTo>
                    <a:pt x="2734224" y="2187263"/>
                    <a:pt x="2529103" y="2164295"/>
                    <a:pt x="2420857" y="2020732"/>
                  </a:cubicBezTo>
                  <a:cubicBezTo>
                    <a:pt x="2366723" y="1948950"/>
                    <a:pt x="2346785" y="1862810"/>
                    <a:pt x="2358178" y="1780979"/>
                  </a:cubicBezTo>
                  <a:lnTo>
                    <a:pt x="2389076" y="1690995"/>
                  </a:lnTo>
                  <a:lnTo>
                    <a:pt x="2232542" y="1574005"/>
                  </a:lnTo>
                  <a:cubicBezTo>
                    <a:pt x="2084253" y="1457630"/>
                    <a:pt x="1933015" y="1332403"/>
                    <a:pt x="1788416" y="1202167"/>
                  </a:cubicBezTo>
                  <a:lnTo>
                    <a:pt x="1801055" y="1194338"/>
                  </a:lnTo>
                  <a:close/>
                  <a:moveTo>
                    <a:pt x="495249" y="896574"/>
                  </a:moveTo>
                  <a:lnTo>
                    <a:pt x="491526" y="901554"/>
                  </a:lnTo>
                  <a:cubicBezTo>
                    <a:pt x="327332" y="1144591"/>
                    <a:pt x="231458" y="1437577"/>
                    <a:pt x="231458" y="1752955"/>
                  </a:cubicBezTo>
                  <a:cubicBezTo>
                    <a:pt x="231458" y="2068333"/>
                    <a:pt x="327332" y="2361319"/>
                    <a:pt x="491526" y="2604357"/>
                  </a:cubicBezTo>
                  <a:lnTo>
                    <a:pt x="512889" y="2632926"/>
                  </a:lnTo>
                  <a:lnTo>
                    <a:pt x="512138" y="2631324"/>
                  </a:lnTo>
                  <a:cubicBezTo>
                    <a:pt x="517912" y="2506376"/>
                    <a:pt x="533776" y="2366895"/>
                    <a:pt x="566231" y="2221604"/>
                  </a:cubicBezTo>
                  <a:lnTo>
                    <a:pt x="601244" y="2096547"/>
                  </a:lnTo>
                  <a:lnTo>
                    <a:pt x="555437" y="2056590"/>
                  </a:lnTo>
                  <a:cubicBezTo>
                    <a:pt x="437492" y="1908067"/>
                    <a:pt x="430937" y="1707138"/>
                    <a:pt x="521031" y="1549608"/>
                  </a:cubicBezTo>
                  <a:lnTo>
                    <a:pt x="561012" y="1503801"/>
                  </a:lnTo>
                  <a:lnTo>
                    <a:pt x="485108" y="1261705"/>
                  </a:lnTo>
                  <a:cubicBezTo>
                    <a:pt x="464244" y="1148353"/>
                    <a:pt x="466640" y="1047954"/>
                    <a:pt x="480557" y="963545"/>
                  </a:cubicBezTo>
                  <a:close/>
                  <a:moveTo>
                    <a:pt x="2918085" y="808790"/>
                  </a:moveTo>
                  <a:cubicBezTo>
                    <a:pt x="2809773" y="807839"/>
                    <a:pt x="2550578" y="824326"/>
                    <a:pt x="2210023" y="971440"/>
                  </a:cubicBezTo>
                  <a:lnTo>
                    <a:pt x="2014405" y="1066914"/>
                  </a:lnTo>
                  <a:lnTo>
                    <a:pt x="2016335" y="1068779"/>
                  </a:lnTo>
                  <a:lnTo>
                    <a:pt x="2006391" y="1075608"/>
                  </a:lnTo>
                  <a:lnTo>
                    <a:pt x="2421593" y="1461740"/>
                  </a:lnTo>
                  <a:lnTo>
                    <a:pt x="2521615" y="1548407"/>
                  </a:lnTo>
                  <a:lnTo>
                    <a:pt x="2598725" y="1510631"/>
                  </a:lnTo>
                  <a:cubicBezTo>
                    <a:pt x="2639147" y="1500136"/>
                    <a:pt x="2680811" y="1497801"/>
                    <a:pt x="2721403" y="1503186"/>
                  </a:cubicBezTo>
                  <a:cubicBezTo>
                    <a:pt x="2802603" y="1513952"/>
                    <a:pt x="2879523" y="1555584"/>
                    <a:pt x="2933649" y="1624497"/>
                  </a:cubicBezTo>
                  <a:cubicBezTo>
                    <a:pt x="2987770" y="1696279"/>
                    <a:pt x="3007712" y="1783851"/>
                    <a:pt x="2997031" y="1867119"/>
                  </a:cubicBezTo>
                  <a:lnTo>
                    <a:pt x="2977057" y="1928859"/>
                  </a:lnTo>
                  <a:lnTo>
                    <a:pt x="3133158" y="2050647"/>
                  </a:lnTo>
                  <a:cubicBezTo>
                    <a:pt x="3160785" y="2071665"/>
                    <a:pt x="3186097" y="2090678"/>
                    <a:pt x="3208928" y="2107655"/>
                  </a:cubicBezTo>
                  <a:lnTo>
                    <a:pt x="3229838" y="2123041"/>
                  </a:lnTo>
                  <a:lnTo>
                    <a:pt x="3246086" y="2059849"/>
                  </a:lnTo>
                  <a:cubicBezTo>
                    <a:pt x="3266371" y="1960719"/>
                    <a:pt x="3277024" y="1858081"/>
                    <a:pt x="3277024" y="1752955"/>
                  </a:cubicBezTo>
                  <a:cubicBezTo>
                    <a:pt x="3277024" y="1437577"/>
                    <a:pt x="3181150" y="1144591"/>
                    <a:pt x="3016957" y="901554"/>
                  </a:cubicBezTo>
                  <a:lnTo>
                    <a:pt x="2948360" y="809820"/>
                  </a:lnTo>
                  <a:close/>
                  <a:moveTo>
                    <a:pt x="1086799" y="385829"/>
                  </a:moveTo>
                  <a:lnTo>
                    <a:pt x="1028392" y="413965"/>
                  </a:lnTo>
                  <a:cubicBezTo>
                    <a:pt x="898931" y="484293"/>
                    <a:pt x="780810" y="572848"/>
                    <a:pt x="677471" y="676186"/>
                  </a:cubicBezTo>
                  <a:lnTo>
                    <a:pt x="665419" y="689447"/>
                  </a:lnTo>
                  <a:lnTo>
                    <a:pt x="660035" y="729330"/>
                  </a:lnTo>
                  <a:cubicBezTo>
                    <a:pt x="647150" y="846839"/>
                    <a:pt x="649405" y="1029831"/>
                    <a:pt x="736485" y="1250636"/>
                  </a:cubicBezTo>
                  <a:lnTo>
                    <a:pt x="783842" y="1340850"/>
                  </a:lnTo>
                  <a:lnTo>
                    <a:pt x="808517" y="1328737"/>
                  </a:lnTo>
                  <a:cubicBezTo>
                    <a:pt x="866855" y="1313626"/>
                    <a:pt x="927101" y="1310349"/>
                    <a:pt x="985710" y="1318359"/>
                  </a:cubicBezTo>
                  <a:lnTo>
                    <a:pt x="1030861" y="1333831"/>
                  </a:lnTo>
                  <a:lnTo>
                    <a:pt x="1077462" y="1275615"/>
                  </a:lnTo>
                  <a:cubicBezTo>
                    <a:pt x="1220794" y="1121771"/>
                    <a:pt x="1364127" y="1007828"/>
                    <a:pt x="1496006" y="910966"/>
                  </a:cubicBezTo>
                  <a:lnTo>
                    <a:pt x="1501480" y="916299"/>
                  </a:lnTo>
                  <a:lnTo>
                    <a:pt x="1511513" y="909765"/>
                  </a:lnTo>
                  <a:lnTo>
                    <a:pt x="1507051" y="905189"/>
                  </a:lnTo>
                  <a:lnTo>
                    <a:pt x="1497584" y="910978"/>
                  </a:lnTo>
                  <a:cubicBezTo>
                    <a:pt x="1374640" y="782287"/>
                    <a:pt x="1264867" y="646939"/>
                    <a:pt x="1170737" y="512422"/>
                  </a:cubicBezTo>
                  <a:close/>
                  <a:moveTo>
                    <a:pt x="1754241" y="230174"/>
                  </a:moveTo>
                  <a:cubicBezTo>
                    <a:pt x="1596552" y="230174"/>
                    <a:pt x="1444460" y="254143"/>
                    <a:pt x="1301412" y="298635"/>
                  </a:cubicBezTo>
                  <a:lnTo>
                    <a:pt x="1292492" y="301900"/>
                  </a:lnTo>
                  <a:lnTo>
                    <a:pt x="1701228" y="754068"/>
                  </a:lnTo>
                  <a:lnTo>
                    <a:pt x="1705274" y="751438"/>
                  </a:lnTo>
                  <a:lnTo>
                    <a:pt x="1725815" y="773561"/>
                  </a:lnTo>
                  <a:lnTo>
                    <a:pt x="2025269" y="646254"/>
                  </a:lnTo>
                  <a:cubicBezTo>
                    <a:pt x="2220578" y="583309"/>
                    <a:pt x="2397949" y="563800"/>
                    <a:pt x="2547864" y="565640"/>
                  </a:cubicBezTo>
                  <a:cubicBezTo>
                    <a:pt x="2585340" y="566102"/>
                    <a:pt x="2621103" y="567897"/>
                    <a:pt x="2655001" y="570681"/>
                  </a:cubicBezTo>
                  <a:lnTo>
                    <a:pt x="2723556" y="578524"/>
                  </a:lnTo>
                  <a:lnTo>
                    <a:pt x="2722872" y="577903"/>
                  </a:lnTo>
                  <a:cubicBezTo>
                    <a:pt x="2459646" y="360669"/>
                    <a:pt x="2122183" y="230174"/>
                    <a:pt x="1754241" y="230174"/>
                  </a:cubicBezTo>
                  <a:close/>
                  <a:moveTo>
                    <a:pt x="1754241" y="0"/>
                  </a:moveTo>
                  <a:cubicBezTo>
                    <a:pt x="2723082" y="0"/>
                    <a:pt x="3508482" y="785400"/>
                    <a:pt x="3508482" y="1754239"/>
                  </a:cubicBezTo>
                  <a:cubicBezTo>
                    <a:pt x="3508482" y="2723078"/>
                    <a:pt x="2723082" y="3508478"/>
                    <a:pt x="1754241" y="3508478"/>
                  </a:cubicBezTo>
                  <a:cubicBezTo>
                    <a:pt x="785400" y="3508478"/>
                    <a:pt x="0" y="2723078"/>
                    <a:pt x="0" y="1754239"/>
                  </a:cubicBezTo>
                  <a:cubicBezTo>
                    <a:pt x="0" y="785400"/>
                    <a:pt x="785400" y="0"/>
                    <a:pt x="1754241"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84" name="TextBox 83"/>
            <p:cNvSpPr txBox="1"/>
            <p:nvPr/>
          </p:nvSpPr>
          <p:spPr>
            <a:xfrm>
              <a:off x="5943594" y="1339158"/>
              <a:ext cx="3523786"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Connect the Dots Sample Web Site</a:t>
              </a:r>
            </a:p>
            <a:p>
              <a:r>
                <a:rPr lang="en-US" sz="1600" dirty="0" smtClean="0">
                  <a:solidFill>
                    <a:srgbClr val="006FD4"/>
                  </a:solidFill>
                  <a:latin typeface="Segoe UI" panose="020B0502040204020203" pitchFamily="34" charset="0"/>
                  <a:cs typeface="Segoe UI" panose="020B0502040204020203" pitchFamily="34" charset="0"/>
                </a:rPr>
                <a:t>Web App</a:t>
              </a:r>
              <a:endParaRPr lang="en-US" sz="1600" dirty="0">
                <a:solidFill>
                  <a:srgbClr val="006FD4"/>
                </a:solidFill>
                <a:latin typeface="Segoe UI" panose="020B0502040204020203" pitchFamily="34" charset="0"/>
                <a:cs typeface="Segoe UI" panose="020B0502040204020203" pitchFamily="34" charset="0"/>
              </a:endParaRPr>
            </a:p>
          </p:txBody>
        </p:sp>
      </p:grpSp>
      <p:grpSp>
        <p:nvGrpSpPr>
          <p:cNvPr id="129" name="Group 128"/>
          <p:cNvGrpSpPr/>
          <p:nvPr/>
        </p:nvGrpSpPr>
        <p:grpSpPr>
          <a:xfrm>
            <a:off x="3679315" y="2892250"/>
            <a:ext cx="5470563" cy="1299969"/>
            <a:chOff x="3330840" y="4304756"/>
            <a:chExt cx="5470563" cy="1299969"/>
          </a:xfrm>
        </p:grpSpPr>
        <p:sp>
          <p:nvSpPr>
            <p:cNvPr id="86" name="Rectangle 85"/>
            <p:cNvSpPr/>
            <p:nvPr/>
          </p:nvSpPr>
          <p:spPr>
            <a:xfrm>
              <a:off x="3330840" y="4304756"/>
              <a:ext cx="5470563"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Freeform 4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87" name="TextBox 86"/>
            <p:cNvSpPr txBox="1"/>
            <p:nvPr/>
          </p:nvSpPr>
          <p:spPr>
            <a:xfrm>
              <a:off x="4369796" y="4668491"/>
              <a:ext cx="1312090"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ehdevices</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grpSp>
        <p:nvGrpSpPr>
          <p:cNvPr id="130" name="Group 129"/>
          <p:cNvGrpSpPr/>
          <p:nvPr/>
        </p:nvGrpSpPr>
        <p:grpSpPr>
          <a:xfrm>
            <a:off x="3679316" y="4434563"/>
            <a:ext cx="3564074" cy="1167497"/>
            <a:chOff x="3515048" y="4762685"/>
            <a:chExt cx="3564074" cy="1167497"/>
          </a:xfrm>
        </p:grpSpPr>
        <p:sp>
          <p:nvSpPr>
            <p:cNvPr id="105" name="Rectangle 104"/>
            <p:cNvSpPr/>
            <p:nvPr/>
          </p:nvSpPr>
          <p:spPr>
            <a:xfrm>
              <a:off x="3515048" y="4762685"/>
              <a:ext cx="3564074" cy="116749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Freeform 39"/>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6" name="TextBox 105"/>
            <p:cNvSpPr txBox="1"/>
            <p:nvPr/>
          </p:nvSpPr>
          <p:spPr>
            <a:xfrm>
              <a:off x="4596555" y="4812012"/>
              <a:ext cx="2276521"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Aggregates</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128" name="Group 127"/>
          <p:cNvGrpSpPr/>
          <p:nvPr/>
        </p:nvGrpSpPr>
        <p:grpSpPr>
          <a:xfrm>
            <a:off x="9323949" y="2892250"/>
            <a:ext cx="2460818" cy="1299969"/>
            <a:chOff x="6910257" y="4304756"/>
            <a:chExt cx="2458331" cy="1299969"/>
          </a:xfrm>
        </p:grpSpPr>
        <p:sp>
          <p:nvSpPr>
            <p:cNvPr id="100" name="Rectangle 99"/>
            <p:cNvSpPr/>
            <p:nvPr/>
          </p:nvSpPr>
          <p:spPr>
            <a:xfrm>
              <a:off x="6910257" y="4304756"/>
              <a:ext cx="2458331"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9" name="Freeform 98"/>
            <p:cNvSpPr>
              <a:spLocks/>
            </p:cNvSpPr>
            <p:nvPr/>
          </p:nvSpPr>
          <p:spPr bwMode="auto">
            <a:xfrm>
              <a:off x="7094464" y="461784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08" name="TextBox 107"/>
            <p:cNvSpPr txBox="1"/>
            <p:nvPr/>
          </p:nvSpPr>
          <p:spPr>
            <a:xfrm>
              <a:off x="7948473" y="4664341"/>
              <a:ext cx="1144865"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ehalerts</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16" name="TextBox 115"/>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127" name="Freeform 126"/>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8" name="Group 27"/>
          <p:cNvGrpSpPr/>
          <p:nvPr/>
        </p:nvGrpSpPr>
        <p:grpSpPr>
          <a:xfrm>
            <a:off x="7351779" y="4434563"/>
            <a:ext cx="4432988" cy="1160243"/>
            <a:chOff x="7187511" y="5125536"/>
            <a:chExt cx="4432988" cy="1160243"/>
          </a:xfrm>
        </p:grpSpPr>
        <p:sp>
          <p:nvSpPr>
            <p:cNvPr id="137" name="Rectangle 136"/>
            <p:cNvSpPr/>
            <p:nvPr/>
          </p:nvSpPr>
          <p:spPr>
            <a:xfrm>
              <a:off x="7187511" y="5125536"/>
              <a:ext cx="4432988" cy="116024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6" name="Freeform 135"/>
            <p:cNvSpPr>
              <a:spLocks/>
            </p:cNvSpPr>
            <p:nvPr/>
          </p:nvSpPr>
          <p:spPr bwMode="auto">
            <a:xfrm>
              <a:off x="7371717" y="5219582"/>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8" name="TextBox 137"/>
            <p:cNvSpPr txBox="1"/>
            <p:nvPr/>
          </p:nvSpPr>
          <p:spPr>
            <a:xfrm>
              <a:off x="8272984" y="5174863"/>
              <a:ext cx="2391617" cy="1077217"/>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Alert</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err="1" smtClean="0">
                  <a:solidFill>
                    <a:srgbClr val="006FD4"/>
                  </a:solidFill>
                  <a:latin typeface="Segoe UI" panose="020B0502040204020203" pitchFamily="34" charset="0"/>
                  <a:cs typeface="Segoe UI" panose="020B0502040204020203" pitchFamily="34" charset="0"/>
                </a:rPr>
                <a:t>LightSensor</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cg4pbi</a:t>
              </a:r>
              <a:r>
                <a:rPr lang="en-US" sz="1600" dirty="0" smtClean="0">
                  <a:solidFill>
                    <a:srgbClr val="006FD4"/>
                  </a:solidFill>
                  <a:latin typeface="Segoe UI" panose="020B0502040204020203" pitchFamily="34" charset="0"/>
                  <a:cs typeface="Segoe UI" panose="020B0502040204020203" pitchFamily="34" charset="0"/>
                </a:rPr>
                <a:t>”</a:t>
              </a:r>
              <a:br>
                <a:rPr lang="en-US" sz="1600"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Stream Analytics Jobs</a:t>
              </a:r>
              <a:endParaRPr lang="en-US" sz="1600" dirty="0">
                <a:solidFill>
                  <a:srgbClr val="006FD4"/>
                </a:solidFill>
                <a:latin typeface="Segoe UI" panose="020B0502040204020203" pitchFamily="34" charset="0"/>
                <a:cs typeface="Segoe UI" panose="020B0502040204020203" pitchFamily="34" charset="0"/>
              </a:endParaRPr>
            </a:p>
          </p:txBody>
        </p:sp>
      </p:grpSp>
      <p:sp>
        <p:nvSpPr>
          <p:cNvPr id="142" name="Right Arrow 141"/>
          <p:cNvSpPr/>
          <p:nvPr/>
        </p:nvSpPr>
        <p:spPr>
          <a:xfrm rot="5400000">
            <a:off x="4266130" y="4069679"/>
            <a:ext cx="816576"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43" name="Right Arrow 142"/>
          <p:cNvSpPr/>
          <p:nvPr/>
        </p:nvSpPr>
        <p:spPr>
          <a:xfrm rot="16200000">
            <a:off x="6679734" y="4069678"/>
            <a:ext cx="816576"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144" name="Right Arrow 143"/>
          <p:cNvSpPr/>
          <p:nvPr/>
        </p:nvSpPr>
        <p:spPr>
          <a:xfrm rot="5400000">
            <a:off x="7979399" y="4069681"/>
            <a:ext cx="816577"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45" name="Right Arrow 144"/>
          <p:cNvSpPr/>
          <p:nvPr/>
        </p:nvSpPr>
        <p:spPr>
          <a:xfrm rot="16200000">
            <a:off x="10146071" y="4069678"/>
            <a:ext cx="816576"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147" name="Right Arrow 146"/>
          <p:cNvSpPr/>
          <p:nvPr/>
        </p:nvSpPr>
        <p:spPr>
          <a:xfrm rot="16200000">
            <a:off x="7688164" y="2169658"/>
            <a:ext cx="139905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48" name="Right Arrow 147"/>
          <p:cNvSpPr/>
          <p:nvPr/>
        </p:nvSpPr>
        <p:spPr>
          <a:xfrm rot="16200000">
            <a:off x="9854833" y="2169658"/>
            <a:ext cx="139905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52" name="Right Arrow 151"/>
          <p:cNvSpPr/>
          <p:nvPr/>
        </p:nvSpPr>
        <p:spPr>
          <a:xfrm>
            <a:off x="3164803" y="2948750"/>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165" name="Right Arrow 164"/>
          <p:cNvSpPr/>
          <p:nvPr/>
        </p:nvSpPr>
        <p:spPr>
          <a:xfrm>
            <a:off x="3164803" y="3653767"/>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75" name="Group 74"/>
          <p:cNvGrpSpPr/>
          <p:nvPr/>
        </p:nvGrpSpPr>
        <p:grpSpPr>
          <a:xfrm>
            <a:off x="3679315" y="5719090"/>
            <a:ext cx="8105451" cy="751130"/>
            <a:chOff x="3515047" y="4762686"/>
            <a:chExt cx="8105451" cy="751130"/>
          </a:xfrm>
        </p:grpSpPr>
        <p:sp>
          <p:nvSpPr>
            <p:cNvPr id="77" name="Rectangle 76"/>
            <p:cNvSpPr/>
            <p:nvPr/>
          </p:nvSpPr>
          <p:spPr>
            <a:xfrm>
              <a:off x="3515047" y="4762686"/>
              <a:ext cx="8105451" cy="751130"/>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TextBox 77"/>
            <p:cNvSpPr txBox="1"/>
            <p:nvPr/>
          </p:nvSpPr>
          <p:spPr>
            <a:xfrm>
              <a:off x="4596555" y="4812012"/>
              <a:ext cx="189423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a:solidFill>
                    <a:srgbClr val="006FD4"/>
                  </a:solidFill>
                  <a:latin typeface="Segoe UI" panose="020B0502040204020203" pitchFamily="34" charset="0"/>
                  <a:cs typeface="Segoe UI" panose="020B0502040204020203" pitchFamily="34" charset="0"/>
                </a:rPr>
                <a:t>s</a:t>
              </a:r>
              <a:r>
                <a:rPr lang="en-US" sz="1600" b="1" dirty="0" smtClean="0">
                  <a:solidFill>
                    <a:srgbClr val="006FD4"/>
                  </a:solidFill>
                  <a:latin typeface="Segoe UI" panose="020B0502040204020203" pitchFamily="34" charset="0"/>
                  <a:cs typeface="Segoe UI" panose="020B0502040204020203" pitchFamily="34" charset="0"/>
                </a:rPr>
                <a:t>torage</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Storage Account</a:t>
              </a:r>
            </a:p>
          </p:txBody>
        </p:sp>
      </p:grpSp>
      <p:sp>
        <p:nvSpPr>
          <p:cNvPr id="88" name="Freeform 23"/>
          <p:cNvSpPr>
            <a:spLocks noEditPoints="1"/>
          </p:cNvSpPr>
          <p:nvPr/>
        </p:nvSpPr>
        <p:spPr bwMode="auto">
          <a:xfrm>
            <a:off x="3863522" y="5808588"/>
            <a:ext cx="689553" cy="594986"/>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eft-Right Arrow 37"/>
          <p:cNvSpPr/>
          <p:nvPr/>
        </p:nvSpPr>
        <p:spPr>
          <a:xfrm rot="16200000">
            <a:off x="6473214" y="5434704"/>
            <a:ext cx="85903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LOGGING</a:t>
            </a:r>
            <a:endParaRPr lang="en-US" sz="1100" dirty="0"/>
          </a:p>
        </p:txBody>
      </p:sp>
      <p:sp>
        <p:nvSpPr>
          <p:cNvPr id="90" name="Left-Right Arrow 89"/>
          <p:cNvSpPr/>
          <p:nvPr/>
        </p:nvSpPr>
        <p:spPr>
          <a:xfrm rot="16200000">
            <a:off x="10983625" y="5434704"/>
            <a:ext cx="85903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LOGGING</a:t>
            </a:r>
            <a:endParaRPr lang="en-US" sz="1100" dirty="0"/>
          </a:p>
        </p:txBody>
      </p:sp>
      <p:grpSp>
        <p:nvGrpSpPr>
          <p:cNvPr id="7" name="Group 6"/>
          <p:cNvGrpSpPr/>
          <p:nvPr/>
        </p:nvGrpSpPr>
        <p:grpSpPr>
          <a:xfrm>
            <a:off x="421302" y="2896131"/>
            <a:ext cx="2692653" cy="1283236"/>
            <a:chOff x="421302" y="2896131"/>
            <a:chExt cx="2692653" cy="1283236"/>
          </a:xfrm>
        </p:grpSpPr>
        <p:grpSp>
          <p:nvGrpSpPr>
            <p:cNvPr id="8" name="Group 7"/>
            <p:cNvGrpSpPr/>
            <p:nvPr/>
          </p:nvGrpSpPr>
          <p:grpSpPr>
            <a:xfrm>
              <a:off x="421302" y="2896131"/>
              <a:ext cx="2648379" cy="590169"/>
              <a:chOff x="421302" y="2896131"/>
              <a:chExt cx="2648379" cy="590169"/>
            </a:xfrm>
          </p:grpSpPr>
          <p:grpSp>
            <p:nvGrpSpPr>
              <p:cNvPr id="186" name="Group 185"/>
              <p:cNvGrpSpPr/>
              <p:nvPr/>
            </p:nvGrpSpPr>
            <p:grpSpPr>
              <a:xfrm>
                <a:off x="2188552" y="2896131"/>
                <a:ext cx="881129" cy="590169"/>
                <a:chOff x="7467871" y="4559066"/>
                <a:chExt cx="2394514" cy="1603815"/>
              </a:xfrm>
            </p:grpSpPr>
            <p:sp>
              <p:nvSpPr>
                <p:cNvPr id="187" name="Freeform 186"/>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Raspberry Pi Logo Color"/>
                <p:cNvGrpSpPr>
                  <a:grpSpLocks noChangeAspect="1"/>
                </p:cNvGrpSpPr>
                <p:nvPr/>
              </p:nvGrpSpPr>
              <p:grpSpPr>
                <a:xfrm>
                  <a:off x="8191500" y="4799013"/>
                  <a:ext cx="947738" cy="1111250"/>
                  <a:chOff x="8191500" y="4799013"/>
                  <a:chExt cx="947738" cy="1111250"/>
                </a:xfrm>
              </p:grpSpPr>
              <p:sp>
                <p:nvSpPr>
                  <p:cNvPr id="189"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63" name="Arduino With Logo"/>
              <p:cNvGrpSpPr>
                <a:grpSpLocks noChangeAspect="1"/>
              </p:cNvGrpSpPr>
              <p:nvPr/>
            </p:nvGrpSpPr>
            <p:grpSpPr>
              <a:xfrm>
                <a:off x="1188266" y="2920768"/>
                <a:ext cx="762924" cy="543158"/>
                <a:chOff x="7467871" y="2594119"/>
                <a:chExt cx="2065120" cy="1470247"/>
              </a:xfrm>
            </p:grpSpPr>
            <p:sp>
              <p:nvSpPr>
                <p:cNvPr id="164"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6"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03" name="Freeform 47"/>
              <p:cNvSpPr>
                <a:spLocks/>
              </p:cNvSpPr>
              <p:nvPr/>
            </p:nvSpPr>
            <p:spPr bwMode="auto">
              <a:xfrm>
                <a:off x="1972735" y="3092451"/>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47"/>
              <p:cNvSpPr>
                <a:spLocks/>
              </p:cNvSpPr>
              <p:nvPr/>
            </p:nvSpPr>
            <p:spPr bwMode="auto">
              <a:xfrm>
                <a:off x="1041269" y="3092451"/>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7" name="Group 106"/>
              <p:cNvGrpSpPr/>
              <p:nvPr/>
            </p:nvGrpSpPr>
            <p:grpSpPr>
              <a:xfrm>
                <a:off x="421302" y="2921005"/>
                <a:ext cx="609315" cy="544512"/>
                <a:chOff x="371347" y="2916242"/>
                <a:chExt cx="609315" cy="544512"/>
              </a:xfrm>
            </p:grpSpPr>
            <p:sp>
              <p:nvSpPr>
                <p:cNvPr id="10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32" name="Group 131"/>
                <p:cNvGrpSpPr/>
                <p:nvPr/>
              </p:nvGrpSpPr>
              <p:grpSpPr>
                <a:xfrm>
                  <a:off x="529320" y="3244464"/>
                  <a:ext cx="295520" cy="141082"/>
                  <a:chOff x="582613" y="2928938"/>
                  <a:chExt cx="2247900" cy="1073150"/>
                </a:xfrm>
                <a:solidFill>
                  <a:schemeClr val="bg1"/>
                </a:solidFill>
              </p:grpSpPr>
              <p:sp>
                <p:nvSpPr>
                  <p:cNvPr id="133"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5" name="Group 4"/>
            <p:cNvGrpSpPr/>
            <p:nvPr/>
          </p:nvGrpSpPr>
          <p:grpSpPr>
            <a:xfrm>
              <a:off x="2005044" y="3620688"/>
              <a:ext cx="1108911" cy="558679"/>
              <a:chOff x="2005044" y="3620688"/>
              <a:chExt cx="1108911" cy="558679"/>
            </a:xfrm>
          </p:grpSpPr>
          <p:grpSp>
            <p:nvGrpSpPr>
              <p:cNvPr id="3" name="Group 2"/>
              <p:cNvGrpSpPr/>
              <p:nvPr/>
            </p:nvGrpSpPr>
            <p:grpSpPr>
              <a:xfrm>
                <a:off x="2005044" y="3648726"/>
                <a:ext cx="285544" cy="181338"/>
                <a:chOff x="2005044" y="3648726"/>
                <a:chExt cx="285544" cy="181338"/>
              </a:xfrm>
            </p:grpSpPr>
            <p:sp>
              <p:nvSpPr>
                <p:cNvPr id="174" name="Freeform 173"/>
                <p:cNvSpPr>
                  <a:spLocks/>
                </p:cNvSpPr>
                <p:nvPr/>
              </p:nvSpPr>
              <p:spPr bwMode="auto">
                <a:xfrm>
                  <a:off x="2005044" y="3648726"/>
                  <a:ext cx="285544" cy="181338"/>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5" name="Freeform 35"/>
                <p:cNvSpPr>
                  <a:spLocks noEditPoints="1"/>
                </p:cNvSpPr>
                <p:nvPr/>
              </p:nvSpPr>
              <p:spPr bwMode="auto">
                <a:xfrm>
                  <a:off x="2089475" y="3681604"/>
                  <a:ext cx="70901" cy="111771"/>
                </a:xfrm>
                <a:custGeom>
                  <a:avLst/>
                  <a:gdLst>
                    <a:gd name="T0" fmla="*/ 150 w 665"/>
                    <a:gd name="T1" fmla="*/ 0 h 1044"/>
                    <a:gd name="T2" fmla="*/ 132 w 665"/>
                    <a:gd name="T3" fmla="*/ 32 h 1044"/>
                    <a:gd name="T4" fmla="*/ 132 w 665"/>
                    <a:gd name="T5" fmla="*/ 446 h 1044"/>
                    <a:gd name="T6" fmla="*/ 0 w 665"/>
                    <a:gd name="T7" fmla="*/ 711 h 1044"/>
                    <a:gd name="T8" fmla="*/ 332 w 665"/>
                    <a:gd name="T9" fmla="*/ 1044 h 1044"/>
                    <a:gd name="T10" fmla="*/ 665 w 665"/>
                    <a:gd name="T11" fmla="*/ 711 h 1044"/>
                    <a:gd name="T12" fmla="*/ 532 w 665"/>
                    <a:gd name="T13" fmla="*/ 447 h 1044"/>
                    <a:gd name="T14" fmla="*/ 532 w 665"/>
                    <a:gd name="T15" fmla="*/ 32 h 1044"/>
                    <a:gd name="T16" fmla="*/ 514 w 665"/>
                    <a:gd name="T17" fmla="*/ 0 h 1044"/>
                    <a:gd name="T18" fmla="*/ 150 w 665"/>
                    <a:gd name="T19" fmla="*/ 0 h 1044"/>
                    <a:gd name="T20" fmla="*/ 199 w 665"/>
                    <a:gd name="T21" fmla="*/ 100 h 1044"/>
                    <a:gd name="T22" fmla="*/ 399 w 665"/>
                    <a:gd name="T23" fmla="*/ 100 h 1044"/>
                    <a:gd name="T24" fmla="*/ 417 w 665"/>
                    <a:gd name="T25" fmla="*/ 124 h 1044"/>
                    <a:gd name="T26" fmla="*/ 399 w 665"/>
                    <a:gd name="T27" fmla="*/ 148 h 1044"/>
                    <a:gd name="T28" fmla="*/ 199 w 665"/>
                    <a:gd name="T29" fmla="*/ 148 h 1044"/>
                    <a:gd name="T30" fmla="*/ 181 w 665"/>
                    <a:gd name="T31" fmla="*/ 124 h 1044"/>
                    <a:gd name="T32" fmla="*/ 199 w 665"/>
                    <a:gd name="T33" fmla="*/ 100 h 1044"/>
                    <a:gd name="T34" fmla="*/ 199 w 665"/>
                    <a:gd name="T35" fmla="*/ 195 h 1044"/>
                    <a:gd name="T36" fmla="*/ 399 w 665"/>
                    <a:gd name="T37" fmla="*/ 195 h 1044"/>
                    <a:gd name="T38" fmla="*/ 417 w 665"/>
                    <a:gd name="T39" fmla="*/ 218 h 1044"/>
                    <a:gd name="T40" fmla="*/ 399 w 665"/>
                    <a:gd name="T41" fmla="*/ 242 h 1044"/>
                    <a:gd name="T42" fmla="*/ 199 w 665"/>
                    <a:gd name="T43" fmla="*/ 242 h 1044"/>
                    <a:gd name="T44" fmla="*/ 181 w 665"/>
                    <a:gd name="T45" fmla="*/ 218 h 1044"/>
                    <a:gd name="T46" fmla="*/ 199 w 665"/>
                    <a:gd name="T47" fmla="*/ 195 h 1044"/>
                    <a:gd name="T48" fmla="*/ 199 w 665"/>
                    <a:gd name="T49" fmla="*/ 289 h 1044"/>
                    <a:gd name="T50" fmla="*/ 399 w 665"/>
                    <a:gd name="T51" fmla="*/ 289 h 1044"/>
                    <a:gd name="T52" fmla="*/ 417 w 665"/>
                    <a:gd name="T53" fmla="*/ 313 h 1044"/>
                    <a:gd name="T54" fmla="*/ 399 w 665"/>
                    <a:gd name="T55" fmla="*/ 336 h 1044"/>
                    <a:gd name="T56" fmla="*/ 199 w 665"/>
                    <a:gd name="T57" fmla="*/ 336 h 1044"/>
                    <a:gd name="T58" fmla="*/ 181 w 665"/>
                    <a:gd name="T59" fmla="*/ 313 h 1044"/>
                    <a:gd name="T60" fmla="*/ 199 w 665"/>
                    <a:gd name="T61" fmla="*/ 289 h 1044"/>
                    <a:gd name="T62" fmla="*/ 572 w 665"/>
                    <a:gd name="T63" fmla="*/ 601 h 1044"/>
                    <a:gd name="T64" fmla="*/ 597 w 665"/>
                    <a:gd name="T65" fmla="*/ 698 h 1044"/>
                    <a:gd name="T66" fmla="*/ 364 w 665"/>
                    <a:gd name="T67" fmla="*/ 931 h 1044"/>
                    <a:gd name="T68" fmla="*/ 364 w 665"/>
                    <a:gd name="T69" fmla="*/ 931 h 1044"/>
                    <a:gd name="T70" fmla="*/ 578 w 665"/>
                    <a:gd name="T71" fmla="*/ 649 h 1044"/>
                    <a:gd name="T72" fmla="*/ 572 w 665"/>
                    <a:gd name="T73" fmla="*/ 60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5" h="1044">
                      <a:moveTo>
                        <a:pt x="150" y="0"/>
                      </a:moveTo>
                      <a:cubicBezTo>
                        <a:pt x="140" y="0"/>
                        <a:pt x="132" y="14"/>
                        <a:pt x="132" y="32"/>
                      </a:cubicBezTo>
                      <a:lnTo>
                        <a:pt x="132" y="446"/>
                      </a:lnTo>
                      <a:cubicBezTo>
                        <a:pt x="49" y="509"/>
                        <a:pt x="0" y="607"/>
                        <a:pt x="0" y="711"/>
                      </a:cubicBezTo>
                      <a:cubicBezTo>
                        <a:pt x="0" y="895"/>
                        <a:pt x="149" y="1044"/>
                        <a:pt x="332" y="1044"/>
                      </a:cubicBezTo>
                      <a:cubicBezTo>
                        <a:pt x="516" y="1044"/>
                        <a:pt x="665" y="895"/>
                        <a:pt x="665" y="711"/>
                      </a:cubicBezTo>
                      <a:cubicBezTo>
                        <a:pt x="664" y="607"/>
                        <a:pt x="615" y="509"/>
                        <a:pt x="532" y="447"/>
                      </a:cubicBezTo>
                      <a:lnTo>
                        <a:pt x="532" y="32"/>
                      </a:lnTo>
                      <a:cubicBezTo>
                        <a:pt x="532" y="14"/>
                        <a:pt x="524" y="0"/>
                        <a:pt x="514" y="0"/>
                      </a:cubicBezTo>
                      <a:lnTo>
                        <a:pt x="150" y="0"/>
                      </a:lnTo>
                      <a:close/>
                      <a:moveTo>
                        <a:pt x="199" y="100"/>
                      </a:moveTo>
                      <a:lnTo>
                        <a:pt x="399" y="100"/>
                      </a:lnTo>
                      <a:cubicBezTo>
                        <a:pt x="409" y="100"/>
                        <a:pt x="417" y="111"/>
                        <a:pt x="417" y="124"/>
                      </a:cubicBezTo>
                      <a:cubicBezTo>
                        <a:pt x="417" y="137"/>
                        <a:pt x="409" y="148"/>
                        <a:pt x="399" y="148"/>
                      </a:cubicBezTo>
                      <a:lnTo>
                        <a:pt x="199" y="148"/>
                      </a:lnTo>
                      <a:cubicBezTo>
                        <a:pt x="189" y="148"/>
                        <a:pt x="181" y="137"/>
                        <a:pt x="181" y="124"/>
                      </a:cubicBezTo>
                      <a:cubicBezTo>
                        <a:pt x="181" y="111"/>
                        <a:pt x="189" y="100"/>
                        <a:pt x="199" y="100"/>
                      </a:cubicBezTo>
                      <a:close/>
                      <a:moveTo>
                        <a:pt x="199" y="195"/>
                      </a:moveTo>
                      <a:lnTo>
                        <a:pt x="399" y="195"/>
                      </a:lnTo>
                      <a:cubicBezTo>
                        <a:pt x="409" y="195"/>
                        <a:pt x="417" y="205"/>
                        <a:pt x="417" y="218"/>
                      </a:cubicBezTo>
                      <a:cubicBezTo>
                        <a:pt x="417" y="231"/>
                        <a:pt x="409" y="242"/>
                        <a:pt x="399" y="242"/>
                      </a:cubicBezTo>
                      <a:lnTo>
                        <a:pt x="199" y="242"/>
                      </a:lnTo>
                      <a:cubicBezTo>
                        <a:pt x="189" y="242"/>
                        <a:pt x="181" y="231"/>
                        <a:pt x="181" y="218"/>
                      </a:cubicBezTo>
                      <a:cubicBezTo>
                        <a:pt x="181" y="205"/>
                        <a:pt x="189" y="195"/>
                        <a:pt x="199" y="195"/>
                      </a:cubicBezTo>
                      <a:close/>
                      <a:moveTo>
                        <a:pt x="199" y="289"/>
                      </a:moveTo>
                      <a:lnTo>
                        <a:pt x="399" y="289"/>
                      </a:lnTo>
                      <a:cubicBezTo>
                        <a:pt x="409" y="289"/>
                        <a:pt x="417" y="299"/>
                        <a:pt x="417" y="313"/>
                      </a:cubicBezTo>
                      <a:cubicBezTo>
                        <a:pt x="417" y="326"/>
                        <a:pt x="409" y="336"/>
                        <a:pt x="399" y="336"/>
                      </a:cubicBezTo>
                      <a:lnTo>
                        <a:pt x="199" y="336"/>
                      </a:lnTo>
                      <a:cubicBezTo>
                        <a:pt x="189" y="336"/>
                        <a:pt x="181" y="326"/>
                        <a:pt x="181" y="313"/>
                      </a:cubicBezTo>
                      <a:cubicBezTo>
                        <a:pt x="181" y="299"/>
                        <a:pt x="189" y="289"/>
                        <a:pt x="199" y="289"/>
                      </a:cubicBezTo>
                      <a:close/>
                      <a:moveTo>
                        <a:pt x="572" y="601"/>
                      </a:moveTo>
                      <a:cubicBezTo>
                        <a:pt x="587" y="636"/>
                        <a:pt x="597" y="670"/>
                        <a:pt x="597" y="698"/>
                      </a:cubicBezTo>
                      <a:cubicBezTo>
                        <a:pt x="597" y="827"/>
                        <a:pt x="493" y="931"/>
                        <a:pt x="364" y="931"/>
                      </a:cubicBezTo>
                      <a:cubicBezTo>
                        <a:pt x="364" y="931"/>
                        <a:pt x="364" y="931"/>
                        <a:pt x="364" y="931"/>
                      </a:cubicBezTo>
                      <a:cubicBezTo>
                        <a:pt x="488" y="897"/>
                        <a:pt x="578" y="784"/>
                        <a:pt x="578" y="649"/>
                      </a:cubicBezTo>
                      <a:cubicBezTo>
                        <a:pt x="578" y="634"/>
                        <a:pt x="576" y="618"/>
                        <a:pt x="572" y="6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7" name="Freeform 34"/>
                <p:cNvSpPr>
                  <a:spLocks noEditPoints="1"/>
                </p:cNvSpPr>
                <p:nvPr/>
              </p:nvSpPr>
              <p:spPr bwMode="auto">
                <a:xfrm>
                  <a:off x="2170596" y="3680698"/>
                  <a:ext cx="70475" cy="111102"/>
                </a:xfrm>
                <a:custGeom>
                  <a:avLst/>
                  <a:gdLst>
                    <a:gd name="T0" fmla="*/ 332 w 664"/>
                    <a:gd name="T1" fmla="*/ 0 h 1042"/>
                    <a:gd name="T2" fmla="*/ 0 w 664"/>
                    <a:gd name="T3" fmla="*/ 710 h 1042"/>
                    <a:gd name="T4" fmla="*/ 332 w 664"/>
                    <a:gd name="T5" fmla="*/ 1042 h 1042"/>
                    <a:gd name="T6" fmla="*/ 664 w 664"/>
                    <a:gd name="T7" fmla="*/ 710 h 1042"/>
                    <a:gd name="T8" fmla="*/ 332 w 664"/>
                    <a:gd name="T9" fmla="*/ 0 h 1042"/>
                    <a:gd name="T10" fmla="*/ 550 w 664"/>
                    <a:gd name="T11" fmla="*/ 598 h 1042"/>
                    <a:gd name="T12" fmla="*/ 575 w 664"/>
                    <a:gd name="T13" fmla="*/ 696 h 1042"/>
                    <a:gd name="T14" fmla="*/ 342 w 664"/>
                    <a:gd name="T15" fmla="*/ 929 h 1042"/>
                    <a:gd name="T16" fmla="*/ 342 w 664"/>
                    <a:gd name="T17" fmla="*/ 929 h 1042"/>
                    <a:gd name="T18" fmla="*/ 557 w 664"/>
                    <a:gd name="T19" fmla="*/ 647 h 1042"/>
                    <a:gd name="T20" fmla="*/ 550 w 664"/>
                    <a:gd name="T21" fmla="*/ 59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4" h="1042">
                      <a:moveTo>
                        <a:pt x="332" y="0"/>
                      </a:moveTo>
                      <a:cubicBezTo>
                        <a:pt x="273" y="219"/>
                        <a:pt x="0" y="527"/>
                        <a:pt x="0" y="710"/>
                      </a:cubicBezTo>
                      <a:cubicBezTo>
                        <a:pt x="0" y="893"/>
                        <a:pt x="149" y="1042"/>
                        <a:pt x="332" y="1042"/>
                      </a:cubicBezTo>
                      <a:cubicBezTo>
                        <a:pt x="515" y="1042"/>
                        <a:pt x="664" y="893"/>
                        <a:pt x="664" y="710"/>
                      </a:cubicBezTo>
                      <a:cubicBezTo>
                        <a:pt x="664" y="527"/>
                        <a:pt x="390" y="218"/>
                        <a:pt x="332" y="0"/>
                      </a:cubicBezTo>
                      <a:close/>
                      <a:moveTo>
                        <a:pt x="550" y="598"/>
                      </a:moveTo>
                      <a:cubicBezTo>
                        <a:pt x="566" y="634"/>
                        <a:pt x="575" y="667"/>
                        <a:pt x="575" y="696"/>
                      </a:cubicBezTo>
                      <a:cubicBezTo>
                        <a:pt x="575" y="824"/>
                        <a:pt x="471" y="929"/>
                        <a:pt x="342" y="929"/>
                      </a:cubicBezTo>
                      <a:cubicBezTo>
                        <a:pt x="342" y="929"/>
                        <a:pt x="342" y="929"/>
                        <a:pt x="342" y="929"/>
                      </a:cubicBezTo>
                      <a:cubicBezTo>
                        <a:pt x="466" y="895"/>
                        <a:pt x="557" y="781"/>
                        <a:pt x="557" y="647"/>
                      </a:cubicBezTo>
                      <a:cubicBezTo>
                        <a:pt x="557" y="632"/>
                        <a:pt x="554" y="615"/>
                        <a:pt x="550" y="5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p:cNvGrpSpPr/>
              <p:nvPr/>
            </p:nvGrpSpPr>
            <p:grpSpPr>
              <a:xfrm>
                <a:off x="2499034" y="3620688"/>
                <a:ext cx="614921" cy="558679"/>
                <a:chOff x="7016885" y="4937019"/>
                <a:chExt cx="1455150" cy="1322058"/>
              </a:xfrm>
            </p:grpSpPr>
            <p:sp>
              <p:nvSpPr>
                <p:cNvPr id="171" name="Freeform 17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60" name="Freeform 47"/>
              <p:cNvSpPr>
                <a:spLocks/>
              </p:cNvSpPr>
              <p:nvPr/>
            </p:nvSpPr>
            <p:spPr bwMode="auto">
              <a:xfrm>
                <a:off x="2283888" y="3790588"/>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2005044" y="3961486"/>
                <a:ext cx="285544" cy="181338"/>
                <a:chOff x="2005044" y="3961486"/>
                <a:chExt cx="285544" cy="181338"/>
              </a:xfrm>
            </p:grpSpPr>
            <p:sp>
              <p:nvSpPr>
                <p:cNvPr id="184" name="Freeform 183"/>
                <p:cNvSpPr>
                  <a:spLocks/>
                </p:cNvSpPr>
                <p:nvPr/>
              </p:nvSpPr>
              <p:spPr bwMode="auto">
                <a:xfrm>
                  <a:off x="2005044" y="3961486"/>
                  <a:ext cx="285544" cy="181338"/>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9" name="Freeform 33"/>
                <p:cNvSpPr>
                  <a:spLocks noEditPoints="1"/>
                </p:cNvSpPr>
                <p:nvPr/>
              </p:nvSpPr>
              <p:spPr bwMode="auto">
                <a:xfrm>
                  <a:off x="2125036" y="3990613"/>
                  <a:ext cx="70475" cy="111102"/>
                </a:xfrm>
                <a:custGeom>
                  <a:avLst/>
                  <a:gdLst>
                    <a:gd name="T0" fmla="*/ 332 w 664"/>
                    <a:gd name="T1" fmla="*/ 0 h 1043"/>
                    <a:gd name="T2" fmla="*/ 0 w 664"/>
                    <a:gd name="T3" fmla="*/ 332 h 1043"/>
                    <a:gd name="T4" fmla="*/ 130 w 664"/>
                    <a:gd name="T5" fmla="*/ 796 h 1043"/>
                    <a:gd name="T6" fmla="*/ 120 w 664"/>
                    <a:gd name="T7" fmla="*/ 816 h 1043"/>
                    <a:gd name="T8" fmla="*/ 134 w 664"/>
                    <a:gd name="T9" fmla="*/ 840 h 1043"/>
                    <a:gd name="T10" fmla="*/ 136 w 664"/>
                    <a:gd name="T11" fmla="*/ 868 h 1043"/>
                    <a:gd name="T12" fmla="*/ 120 w 664"/>
                    <a:gd name="T13" fmla="*/ 890 h 1043"/>
                    <a:gd name="T14" fmla="*/ 138 w 664"/>
                    <a:gd name="T15" fmla="*/ 915 h 1043"/>
                    <a:gd name="T16" fmla="*/ 139 w 664"/>
                    <a:gd name="T17" fmla="*/ 941 h 1043"/>
                    <a:gd name="T18" fmla="*/ 120 w 664"/>
                    <a:gd name="T19" fmla="*/ 964 h 1043"/>
                    <a:gd name="T20" fmla="*/ 138 w 664"/>
                    <a:gd name="T21" fmla="*/ 989 h 1043"/>
                    <a:gd name="T22" fmla="*/ 140 w 664"/>
                    <a:gd name="T23" fmla="*/ 989 h 1043"/>
                    <a:gd name="T24" fmla="*/ 140 w 664"/>
                    <a:gd name="T25" fmla="*/ 997 h 1043"/>
                    <a:gd name="T26" fmla="*/ 185 w 664"/>
                    <a:gd name="T27" fmla="*/ 1043 h 1043"/>
                    <a:gd name="T28" fmla="*/ 478 w 664"/>
                    <a:gd name="T29" fmla="*/ 1043 h 1043"/>
                    <a:gd name="T30" fmla="*/ 523 w 664"/>
                    <a:gd name="T31" fmla="*/ 1005 h 1043"/>
                    <a:gd name="T32" fmla="*/ 523 w 664"/>
                    <a:gd name="T33" fmla="*/ 1005 h 1043"/>
                    <a:gd name="T34" fmla="*/ 544 w 664"/>
                    <a:gd name="T35" fmla="*/ 983 h 1043"/>
                    <a:gd name="T36" fmla="*/ 525 w 664"/>
                    <a:gd name="T37" fmla="*/ 958 h 1043"/>
                    <a:gd name="T38" fmla="*/ 524 w 664"/>
                    <a:gd name="T39" fmla="*/ 958 h 1043"/>
                    <a:gd name="T40" fmla="*/ 525 w 664"/>
                    <a:gd name="T41" fmla="*/ 931 h 1043"/>
                    <a:gd name="T42" fmla="*/ 544 w 664"/>
                    <a:gd name="T43" fmla="*/ 909 h 1043"/>
                    <a:gd name="T44" fmla="*/ 527 w 664"/>
                    <a:gd name="T45" fmla="*/ 884 h 1043"/>
                    <a:gd name="T46" fmla="*/ 529 w 664"/>
                    <a:gd name="T47" fmla="*/ 857 h 1043"/>
                    <a:gd name="T48" fmla="*/ 544 w 664"/>
                    <a:gd name="T49" fmla="*/ 835 h 1043"/>
                    <a:gd name="T50" fmla="*/ 532 w 664"/>
                    <a:gd name="T51" fmla="*/ 812 h 1043"/>
                    <a:gd name="T52" fmla="*/ 664 w 664"/>
                    <a:gd name="T53" fmla="*/ 332 h 1043"/>
                    <a:gd name="T54" fmla="*/ 332 w 664"/>
                    <a:gd name="T55" fmla="*/ 0 h 1043"/>
                    <a:gd name="T56" fmla="*/ 332 w 664"/>
                    <a:gd name="T57" fmla="*/ 0 h 1043"/>
                    <a:gd name="T58" fmla="*/ 332 w 664"/>
                    <a:gd name="T59" fmla="*/ 56 h 1043"/>
                    <a:gd name="T60" fmla="*/ 457 w 664"/>
                    <a:gd name="T61" fmla="*/ 87 h 1043"/>
                    <a:gd name="T62" fmla="*/ 362 w 664"/>
                    <a:gd name="T63" fmla="*/ 73 h 1043"/>
                    <a:gd name="T64" fmla="*/ 90 w 664"/>
                    <a:gd name="T65" fmla="*/ 215 h 1043"/>
                    <a:gd name="T66" fmla="*/ 332 w 664"/>
                    <a:gd name="T67" fmla="*/ 56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1043">
                      <a:moveTo>
                        <a:pt x="332" y="0"/>
                      </a:moveTo>
                      <a:cubicBezTo>
                        <a:pt x="149" y="0"/>
                        <a:pt x="0" y="149"/>
                        <a:pt x="0" y="332"/>
                      </a:cubicBezTo>
                      <a:cubicBezTo>
                        <a:pt x="0" y="527"/>
                        <a:pt x="98" y="511"/>
                        <a:pt x="130" y="796"/>
                      </a:cubicBezTo>
                      <a:cubicBezTo>
                        <a:pt x="124" y="800"/>
                        <a:pt x="120" y="808"/>
                        <a:pt x="120" y="816"/>
                      </a:cubicBezTo>
                      <a:cubicBezTo>
                        <a:pt x="120" y="827"/>
                        <a:pt x="126" y="837"/>
                        <a:pt x="134" y="840"/>
                      </a:cubicBezTo>
                      <a:cubicBezTo>
                        <a:pt x="135" y="849"/>
                        <a:pt x="136" y="858"/>
                        <a:pt x="136" y="868"/>
                      </a:cubicBezTo>
                      <a:cubicBezTo>
                        <a:pt x="127" y="870"/>
                        <a:pt x="121" y="879"/>
                        <a:pt x="120" y="890"/>
                      </a:cubicBezTo>
                      <a:cubicBezTo>
                        <a:pt x="120" y="903"/>
                        <a:pt x="128" y="914"/>
                        <a:pt x="138" y="915"/>
                      </a:cubicBezTo>
                      <a:cubicBezTo>
                        <a:pt x="139" y="923"/>
                        <a:pt x="139" y="932"/>
                        <a:pt x="139" y="941"/>
                      </a:cubicBezTo>
                      <a:cubicBezTo>
                        <a:pt x="129" y="942"/>
                        <a:pt x="121" y="952"/>
                        <a:pt x="120" y="964"/>
                      </a:cubicBezTo>
                      <a:cubicBezTo>
                        <a:pt x="120" y="977"/>
                        <a:pt x="128" y="988"/>
                        <a:pt x="138" y="989"/>
                      </a:cubicBezTo>
                      <a:lnTo>
                        <a:pt x="140" y="989"/>
                      </a:lnTo>
                      <a:cubicBezTo>
                        <a:pt x="140" y="992"/>
                        <a:pt x="140" y="994"/>
                        <a:pt x="140" y="997"/>
                      </a:cubicBezTo>
                      <a:cubicBezTo>
                        <a:pt x="140" y="1023"/>
                        <a:pt x="160" y="1043"/>
                        <a:pt x="185" y="1043"/>
                      </a:cubicBezTo>
                      <a:lnTo>
                        <a:pt x="478" y="1043"/>
                      </a:lnTo>
                      <a:cubicBezTo>
                        <a:pt x="501" y="1043"/>
                        <a:pt x="519" y="1027"/>
                        <a:pt x="523" y="1005"/>
                      </a:cubicBezTo>
                      <a:lnTo>
                        <a:pt x="523" y="1005"/>
                      </a:lnTo>
                      <a:cubicBezTo>
                        <a:pt x="534" y="1006"/>
                        <a:pt x="543" y="996"/>
                        <a:pt x="544" y="983"/>
                      </a:cubicBezTo>
                      <a:cubicBezTo>
                        <a:pt x="544" y="969"/>
                        <a:pt x="536" y="959"/>
                        <a:pt x="525" y="958"/>
                      </a:cubicBezTo>
                      <a:lnTo>
                        <a:pt x="524" y="958"/>
                      </a:lnTo>
                      <a:cubicBezTo>
                        <a:pt x="525" y="949"/>
                        <a:pt x="525" y="940"/>
                        <a:pt x="525" y="931"/>
                      </a:cubicBezTo>
                      <a:cubicBezTo>
                        <a:pt x="535" y="931"/>
                        <a:pt x="543" y="921"/>
                        <a:pt x="544" y="909"/>
                      </a:cubicBezTo>
                      <a:cubicBezTo>
                        <a:pt x="544" y="896"/>
                        <a:pt x="537" y="886"/>
                        <a:pt x="527" y="884"/>
                      </a:cubicBezTo>
                      <a:cubicBezTo>
                        <a:pt x="527" y="875"/>
                        <a:pt x="528" y="866"/>
                        <a:pt x="529" y="857"/>
                      </a:cubicBezTo>
                      <a:cubicBezTo>
                        <a:pt x="537" y="854"/>
                        <a:pt x="543" y="845"/>
                        <a:pt x="544" y="835"/>
                      </a:cubicBezTo>
                      <a:cubicBezTo>
                        <a:pt x="544" y="824"/>
                        <a:pt x="539" y="816"/>
                        <a:pt x="532" y="812"/>
                      </a:cubicBezTo>
                      <a:cubicBezTo>
                        <a:pt x="562" y="510"/>
                        <a:pt x="664" y="530"/>
                        <a:pt x="664" y="332"/>
                      </a:cubicBezTo>
                      <a:cubicBezTo>
                        <a:pt x="664" y="149"/>
                        <a:pt x="515" y="0"/>
                        <a:pt x="332" y="0"/>
                      </a:cubicBezTo>
                      <a:lnTo>
                        <a:pt x="332" y="0"/>
                      </a:lnTo>
                      <a:close/>
                      <a:moveTo>
                        <a:pt x="332" y="56"/>
                      </a:moveTo>
                      <a:cubicBezTo>
                        <a:pt x="377" y="56"/>
                        <a:pt x="420" y="67"/>
                        <a:pt x="457" y="87"/>
                      </a:cubicBezTo>
                      <a:cubicBezTo>
                        <a:pt x="427" y="78"/>
                        <a:pt x="395" y="73"/>
                        <a:pt x="362" y="73"/>
                      </a:cubicBezTo>
                      <a:cubicBezTo>
                        <a:pt x="249" y="73"/>
                        <a:pt x="150" y="130"/>
                        <a:pt x="90" y="215"/>
                      </a:cubicBezTo>
                      <a:cubicBezTo>
                        <a:pt x="130" y="121"/>
                        <a:pt x="223" y="56"/>
                        <a:pt x="332" y="5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21774046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logo</a:t>
            </a:r>
            <a:endParaRPr lang="en-US" dirty="0"/>
          </a:p>
        </p:txBody>
      </p:sp>
      <p:grpSp>
        <p:nvGrpSpPr>
          <p:cNvPr id="3" name="Group 2"/>
          <p:cNvGrpSpPr/>
          <p:nvPr/>
        </p:nvGrpSpPr>
        <p:grpSpPr>
          <a:xfrm>
            <a:off x="822960" y="2009571"/>
            <a:ext cx="10878792" cy="3644780"/>
            <a:chOff x="333596" y="333170"/>
            <a:chExt cx="11729320" cy="3929738"/>
          </a:xfrm>
        </p:grpSpPr>
        <p:sp>
          <p:nvSpPr>
            <p:cNvPr id="4" name="Freeform 3"/>
            <p:cNvSpPr>
              <a:spLocks noChangeArrowheads="1"/>
            </p:cNvSpPr>
            <p:nvPr/>
          </p:nvSpPr>
          <p:spPr bwMode="auto">
            <a:xfrm>
              <a:off x="333596" y="333170"/>
              <a:ext cx="4679549" cy="3929738"/>
            </a:xfrm>
            <a:custGeom>
              <a:avLst/>
              <a:gdLst>
                <a:gd name="connsiteX0" fmla="*/ 3296198 w 6240408"/>
                <a:gd name="connsiteY0" fmla="*/ 4035784 h 5240497"/>
                <a:gd name="connsiteX1" fmla="*/ 3420388 w 6240408"/>
                <a:gd name="connsiteY1" fmla="*/ 4035784 h 5240497"/>
                <a:gd name="connsiteX2" fmla="*/ 3613765 w 6240408"/>
                <a:gd name="connsiteY2" fmla="*/ 4500744 h 5240497"/>
                <a:gd name="connsiteX3" fmla="*/ 3631632 w 6240408"/>
                <a:gd name="connsiteY3" fmla="*/ 4495198 h 5240497"/>
                <a:gd name="connsiteX4" fmla="*/ 3707504 w 6240408"/>
                <a:gd name="connsiteY4" fmla="*/ 4487549 h 5240497"/>
                <a:gd name="connsiteX5" fmla="*/ 4083978 w 6240408"/>
                <a:gd name="connsiteY5" fmla="*/ 4864023 h 5240497"/>
                <a:gd name="connsiteX6" fmla="*/ 3707504 w 6240408"/>
                <a:gd name="connsiteY6" fmla="*/ 5240497 h 5240497"/>
                <a:gd name="connsiteX7" fmla="*/ 3331030 w 6240408"/>
                <a:gd name="connsiteY7" fmla="*/ 4864023 h 5240497"/>
                <a:gd name="connsiteX8" fmla="*/ 3497014 w 6240408"/>
                <a:gd name="connsiteY8" fmla="*/ 4551845 h 5240497"/>
                <a:gd name="connsiteX9" fmla="*/ 3508283 w 6240408"/>
                <a:gd name="connsiteY9" fmla="*/ 4545728 h 5240497"/>
                <a:gd name="connsiteX10" fmla="*/ 692712 w 6240408"/>
                <a:gd name="connsiteY10" fmla="*/ 3788817 h 5240497"/>
                <a:gd name="connsiteX11" fmla="*/ 993890 w 6240408"/>
                <a:gd name="connsiteY11" fmla="*/ 4089995 h 5240497"/>
                <a:gd name="connsiteX12" fmla="*/ 692712 w 6240408"/>
                <a:gd name="connsiteY12" fmla="*/ 4391173 h 5240497"/>
                <a:gd name="connsiteX13" fmla="*/ 391534 w 6240408"/>
                <a:gd name="connsiteY13" fmla="*/ 4089995 h 5240497"/>
                <a:gd name="connsiteX14" fmla="*/ 692712 w 6240408"/>
                <a:gd name="connsiteY14" fmla="*/ 3788817 h 5240497"/>
                <a:gd name="connsiteX15" fmla="*/ 2633764 w 6240408"/>
                <a:gd name="connsiteY15" fmla="*/ 3313433 h 5240497"/>
                <a:gd name="connsiteX16" fmla="*/ 2676456 w 6240408"/>
                <a:gd name="connsiteY16" fmla="*/ 3365176 h 5240497"/>
                <a:gd name="connsiteX17" fmla="*/ 2957570 w 6240408"/>
                <a:gd name="connsiteY17" fmla="*/ 3481617 h 5240497"/>
                <a:gd name="connsiteX18" fmla="*/ 3037692 w 6240408"/>
                <a:gd name="connsiteY18" fmla="*/ 3473540 h 5240497"/>
                <a:gd name="connsiteX19" fmla="*/ 3059541 w 6240408"/>
                <a:gd name="connsiteY19" fmla="*/ 3466758 h 5240497"/>
                <a:gd name="connsiteX20" fmla="*/ 3296198 w 6240408"/>
                <a:gd name="connsiteY20" fmla="*/ 4035784 h 5240497"/>
                <a:gd name="connsiteX21" fmla="*/ 1108593 w 6240408"/>
                <a:gd name="connsiteY21" fmla="*/ 4035784 h 5240497"/>
                <a:gd name="connsiteX22" fmla="*/ 1105734 w 6240408"/>
                <a:gd name="connsiteY22" fmla="*/ 4007423 h 5240497"/>
                <a:gd name="connsiteX23" fmla="*/ 1097196 w 6240408"/>
                <a:gd name="connsiteY23" fmla="*/ 3979918 h 5240497"/>
                <a:gd name="connsiteX24" fmla="*/ 5382365 w 6240408"/>
                <a:gd name="connsiteY24" fmla="*/ 3080440 h 5240497"/>
                <a:gd name="connsiteX25" fmla="*/ 5383050 w 6240408"/>
                <a:gd name="connsiteY25" fmla="*/ 3087230 h 5240497"/>
                <a:gd name="connsiteX26" fmla="*/ 5866947 w 6240408"/>
                <a:gd name="connsiteY26" fmla="*/ 3481617 h 5240497"/>
                <a:gd name="connsiteX27" fmla="*/ 5916548 w 6240408"/>
                <a:gd name="connsiteY27" fmla="*/ 3476617 h 5240497"/>
                <a:gd name="connsiteX28" fmla="*/ 5914849 w 6240408"/>
                <a:gd name="connsiteY28" fmla="*/ 3510262 h 5240497"/>
                <a:gd name="connsiteX29" fmla="*/ 5825070 w 6240408"/>
                <a:gd name="connsiteY29" fmla="*/ 3861201 h 5240497"/>
                <a:gd name="connsiteX30" fmla="*/ 5730309 w 6240408"/>
                <a:gd name="connsiteY30" fmla="*/ 4035784 h 5240497"/>
                <a:gd name="connsiteX31" fmla="*/ 3420388 w 6240408"/>
                <a:gd name="connsiteY31" fmla="*/ 4035784 h 5240497"/>
                <a:gd name="connsiteX32" fmla="*/ 3165020 w 6240408"/>
                <a:gd name="connsiteY32" fmla="*/ 3421769 h 5240497"/>
                <a:gd name="connsiteX33" fmla="*/ 3179847 w 6240408"/>
                <a:gd name="connsiteY33" fmla="*/ 3413721 h 5240497"/>
                <a:gd name="connsiteX34" fmla="*/ 3347048 w 6240408"/>
                <a:gd name="connsiteY34" fmla="*/ 3164183 h 5240497"/>
                <a:gd name="connsiteX35" fmla="*/ 3350019 w 6240408"/>
                <a:gd name="connsiteY35" fmla="*/ 3134720 h 5240497"/>
                <a:gd name="connsiteX36" fmla="*/ 2960581 w 6240408"/>
                <a:gd name="connsiteY36" fmla="*/ 2813000 h 5240497"/>
                <a:gd name="connsiteX37" fmla="*/ 3234654 w 6240408"/>
                <a:gd name="connsiteY37" fmla="*/ 3084060 h 5240497"/>
                <a:gd name="connsiteX38" fmla="*/ 2960581 w 6240408"/>
                <a:gd name="connsiteY38" fmla="*/ 3355120 h 5240497"/>
                <a:gd name="connsiteX39" fmla="*/ 2686508 w 6240408"/>
                <a:gd name="connsiteY39" fmla="*/ 3084060 h 5240497"/>
                <a:gd name="connsiteX40" fmla="*/ 2960581 w 6240408"/>
                <a:gd name="connsiteY40" fmla="*/ 2813000 h 5240497"/>
                <a:gd name="connsiteX41" fmla="*/ 5866947 w 6240408"/>
                <a:gd name="connsiteY41" fmla="*/ 2620246 h 5240497"/>
                <a:gd name="connsiteX42" fmla="*/ 6240408 w 6240408"/>
                <a:gd name="connsiteY42" fmla="*/ 2990696 h 5240497"/>
                <a:gd name="connsiteX43" fmla="*/ 5866947 w 6240408"/>
                <a:gd name="connsiteY43" fmla="*/ 3361146 h 5240497"/>
                <a:gd name="connsiteX44" fmla="*/ 5493486 w 6240408"/>
                <a:gd name="connsiteY44" fmla="*/ 2990696 h 5240497"/>
                <a:gd name="connsiteX45" fmla="*/ 5866947 w 6240408"/>
                <a:gd name="connsiteY45" fmla="*/ 2620246 h 5240497"/>
                <a:gd name="connsiteX46" fmla="*/ 4018173 w 6240408"/>
                <a:gd name="connsiteY46" fmla="*/ 1678113 h 5240497"/>
                <a:gd name="connsiteX47" fmla="*/ 4088331 w 6240408"/>
                <a:gd name="connsiteY47" fmla="*/ 1751701 h 5240497"/>
                <a:gd name="connsiteX48" fmla="*/ 4358066 w 6240408"/>
                <a:gd name="connsiteY48" fmla="*/ 2196284 h 5240497"/>
                <a:gd name="connsiteX49" fmla="*/ 4363135 w 6240408"/>
                <a:gd name="connsiteY49" fmla="*/ 2210134 h 5240497"/>
                <a:gd name="connsiteX50" fmla="*/ 4451946 w 6240408"/>
                <a:gd name="connsiteY50" fmla="*/ 2187299 h 5240497"/>
                <a:gd name="connsiteX51" fmla="*/ 4698379 w 6240408"/>
                <a:gd name="connsiteY51" fmla="*/ 2162456 h 5240497"/>
                <a:gd name="connsiteX52" fmla="*/ 5520551 w 6240408"/>
                <a:gd name="connsiteY52" fmla="*/ 2480113 h 5240497"/>
                <a:gd name="connsiteX53" fmla="*/ 5606069 w 6240408"/>
                <a:gd name="connsiteY53" fmla="*/ 2569813 h 5240497"/>
                <a:gd name="connsiteX54" fmla="*/ 5590785 w 6240408"/>
                <a:gd name="connsiteY54" fmla="*/ 2578109 h 5240497"/>
                <a:gd name="connsiteX55" fmla="*/ 5383050 w 6240408"/>
                <a:gd name="connsiteY55" fmla="*/ 2888141 h 5240497"/>
                <a:gd name="connsiteX56" fmla="*/ 5375089 w 6240408"/>
                <a:gd name="connsiteY56" fmla="*/ 2967107 h 5240497"/>
                <a:gd name="connsiteX57" fmla="*/ 3348664 w 6240408"/>
                <a:gd name="connsiteY57" fmla="*/ 3019970 h 5240497"/>
                <a:gd name="connsiteX58" fmla="*/ 3347048 w 6240408"/>
                <a:gd name="connsiteY58" fmla="*/ 3003941 h 5240497"/>
                <a:gd name="connsiteX59" fmla="*/ 3287229 w 6240408"/>
                <a:gd name="connsiteY59" fmla="*/ 2861785 h 5240497"/>
                <a:gd name="connsiteX60" fmla="*/ 3242128 w 6240408"/>
                <a:gd name="connsiteY60" fmla="*/ 2807122 h 5240497"/>
                <a:gd name="connsiteX61" fmla="*/ 1495014 w 6240408"/>
                <a:gd name="connsiteY61" fmla="*/ 1557992 h 5240497"/>
                <a:gd name="connsiteX62" fmla="*/ 2651749 w 6240408"/>
                <a:gd name="connsiteY62" fmla="*/ 2832894 h 5240497"/>
                <a:gd name="connsiteX63" fmla="*/ 2627911 w 6240408"/>
                <a:gd name="connsiteY63" fmla="*/ 2861785 h 5240497"/>
                <a:gd name="connsiteX64" fmla="*/ 2560015 w 6240408"/>
                <a:gd name="connsiteY64" fmla="*/ 3084062 h 5240497"/>
                <a:gd name="connsiteX65" fmla="*/ 2568092 w 6240408"/>
                <a:gd name="connsiteY65" fmla="*/ 3164183 h 5240497"/>
                <a:gd name="connsiteX66" fmla="*/ 2582914 w 6240408"/>
                <a:gd name="connsiteY66" fmla="*/ 3211932 h 5240497"/>
                <a:gd name="connsiteX67" fmla="*/ 1052274 w 6240408"/>
                <a:gd name="connsiteY67" fmla="*/ 3874806 h 5240497"/>
                <a:gd name="connsiteX68" fmla="*/ 1041836 w 6240408"/>
                <a:gd name="connsiteY68" fmla="*/ 3855575 h 5240497"/>
                <a:gd name="connsiteX69" fmla="*/ 689699 w 6240408"/>
                <a:gd name="connsiteY69" fmla="*/ 3668345 h 5240497"/>
                <a:gd name="connsiteX70" fmla="*/ 273665 w 6240408"/>
                <a:gd name="connsiteY70" fmla="*/ 4007423 h 5240497"/>
                <a:gd name="connsiteX71" fmla="*/ 270806 w 6240408"/>
                <a:gd name="connsiteY71" fmla="*/ 4035784 h 5240497"/>
                <a:gd name="connsiteX72" fmla="*/ 54095 w 6240408"/>
                <a:gd name="connsiteY72" fmla="*/ 4035784 h 5240497"/>
                <a:gd name="connsiteX73" fmla="*/ 19397 w 6240408"/>
                <a:gd name="connsiteY73" fmla="*/ 3924007 h 5240497"/>
                <a:gd name="connsiteX74" fmla="*/ 0 w 6240408"/>
                <a:gd name="connsiteY74" fmla="*/ 3731594 h 5240497"/>
                <a:gd name="connsiteX75" fmla="*/ 857119 w 6240408"/>
                <a:gd name="connsiteY75" fmla="*/ 2781788 h 5240497"/>
                <a:gd name="connsiteX76" fmla="*/ 903466 w 6240408"/>
                <a:gd name="connsiteY76" fmla="*/ 2779448 h 5240497"/>
                <a:gd name="connsiteX77" fmla="*/ 906812 w 6240408"/>
                <a:gd name="connsiteY77" fmla="*/ 2713186 h 5240497"/>
                <a:gd name="connsiteX78" fmla="*/ 1487576 w 6240408"/>
                <a:gd name="connsiteY78" fmla="*/ 1564167 h 5240497"/>
                <a:gd name="connsiteX79" fmla="*/ 2698557 w 6240408"/>
                <a:gd name="connsiteY79" fmla="*/ 1096288 h 5240497"/>
                <a:gd name="connsiteX80" fmla="*/ 3909539 w 6240408"/>
                <a:gd name="connsiteY80" fmla="*/ 1564167 h 5240497"/>
                <a:gd name="connsiteX81" fmla="*/ 3937565 w 6240408"/>
                <a:gd name="connsiteY81" fmla="*/ 1593564 h 5240497"/>
                <a:gd name="connsiteX82" fmla="*/ 3151347 w 6240408"/>
                <a:gd name="connsiteY82" fmla="*/ 2738934 h 5240497"/>
                <a:gd name="connsiteX83" fmla="*/ 3112317 w 6240408"/>
                <a:gd name="connsiteY83" fmla="*/ 2717749 h 5240497"/>
                <a:gd name="connsiteX84" fmla="*/ 2957570 w 6240408"/>
                <a:gd name="connsiteY84" fmla="*/ 2686507 h 5240497"/>
                <a:gd name="connsiteX85" fmla="*/ 2802824 w 6240408"/>
                <a:gd name="connsiteY85" fmla="*/ 2717749 h 5240497"/>
                <a:gd name="connsiteX86" fmla="*/ 2736130 w 6240408"/>
                <a:gd name="connsiteY86" fmla="*/ 2753949 h 5240497"/>
                <a:gd name="connsiteX87" fmla="*/ 1583993 w 6240408"/>
                <a:gd name="connsiteY87" fmla="*/ 1484115 h 5240497"/>
                <a:gd name="connsiteX88" fmla="*/ 1612316 w 6240408"/>
                <a:gd name="connsiteY88" fmla="*/ 1460600 h 5240497"/>
                <a:gd name="connsiteX89" fmla="*/ 2698557 w 6240408"/>
                <a:gd name="connsiteY89" fmla="*/ 1096288 h 5240497"/>
                <a:gd name="connsiteX90" fmla="*/ 4448402 w 6240408"/>
                <a:gd name="connsiteY90" fmla="*/ 560189 h 5240497"/>
                <a:gd name="connsiteX91" fmla="*/ 4830899 w 6240408"/>
                <a:gd name="connsiteY91" fmla="*/ 942686 h 5240497"/>
                <a:gd name="connsiteX92" fmla="*/ 4448402 w 6240408"/>
                <a:gd name="connsiteY92" fmla="*/ 1325183 h 5240497"/>
                <a:gd name="connsiteX93" fmla="*/ 4299517 w 6240408"/>
                <a:gd name="connsiteY93" fmla="*/ 1295124 h 5240497"/>
                <a:gd name="connsiteX94" fmla="*/ 4286342 w 6240408"/>
                <a:gd name="connsiteY94" fmla="*/ 1287973 h 5240497"/>
                <a:gd name="connsiteX95" fmla="*/ 4018173 w 6240408"/>
                <a:gd name="connsiteY95" fmla="*/ 1678113 h 5240497"/>
                <a:gd name="connsiteX96" fmla="*/ 3937565 w 6240408"/>
                <a:gd name="connsiteY96" fmla="*/ 1593564 h 5240497"/>
                <a:gd name="connsiteX97" fmla="*/ 4191187 w 6240408"/>
                <a:gd name="connsiteY97" fmla="*/ 1224085 h 5240497"/>
                <a:gd name="connsiteX98" fmla="*/ 4177936 w 6240408"/>
                <a:gd name="connsiteY98" fmla="*/ 1213152 h 5240497"/>
                <a:gd name="connsiteX99" fmla="*/ 4065905 w 6240408"/>
                <a:gd name="connsiteY99" fmla="*/ 942686 h 5240497"/>
                <a:gd name="connsiteX100" fmla="*/ 4448402 w 6240408"/>
                <a:gd name="connsiteY100" fmla="*/ 560189 h 5240497"/>
                <a:gd name="connsiteX101" fmla="*/ 695723 w 6240408"/>
                <a:gd name="connsiteY101" fmla="*/ 0 h 5240497"/>
                <a:gd name="connsiteX102" fmla="*/ 1258927 w 6240408"/>
                <a:gd name="connsiteY102" fmla="*/ 566215 h 5240497"/>
                <a:gd name="connsiteX103" fmla="*/ 1162740 w 6240408"/>
                <a:gd name="connsiteY103" fmla="*/ 882791 h 5240497"/>
                <a:gd name="connsiteX104" fmla="*/ 1103688 w 6240408"/>
                <a:gd name="connsiteY104" fmla="*/ 954746 h 5240497"/>
                <a:gd name="connsiteX105" fmla="*/ 1583993 w 6240408"/>
                <a:gd name="connsiteY105" fmla="*/ 1484115 h 5240497"/>
                <a:gd name="connsiteX106" fmla="*/ 1495014 w 6240408"/>
                <a:gd name="connsiteY106" fmla="*/ 1557992 h 5240497"/>
                <a:gd name="connsiteX107" fmla="*/ 1016631 w 6240408"/>
                <a:gd name="connsiteY107" fmla="*/ 1030740 h 5240497"/>
                <a:gd name="connsiteX108" fmla="*/ 1010616 w 6240408"/>
                <a:gd name="connsiteY108" fmla="*/ 1035729 h 5240497"/>
                <a:gd name="connsiteX109" fmla="*/ 695723 w 6240408"/>
                <a:gd name="connsiteY109" fmla="*/ 1132430 h 5240497"/>
                <a:gd name="connsiteX110" fmla="*/ 132519 w 6240408"/>
                <a:gd name="connsiteY110" fmla="*/ 566215 h 5240497"/>
                <a:gd name="connsiteX111" fmla="*/ 695723 w 6240408"/>
                <a:gd name="connsiteY111" fmla="*/ 0 h 524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240408" h="5240497">
                  <a:moveTo>
                    <a:pt x="3296198" y="4035784"/>
                  </a:moveTo>
                  <a:lnTo>
                    <a:pt x="3420388" y="4035784"/>
                  </a:lnTo>
                  <a:lnTo>
                    <a:pt x="3613765" y="4500744"/>
                  </a:lnTo>
                  <a:lnTo>
                    <a:pt x="3631632" y="4495198"/>
                  </a:lnTo>
                  <a:cubicBezTo>
                    <a:pt x="3656139" y="4490183"/>
                    <a:pt x="3681514" y="4487549"/>
                    <a:pt x="3707504" y="4487549"/>
                  </a:cubicBezTo>
                  <a:cubicBezTo>
                    <a:pt x="3915425" y="4487549"/>
                    <a:pt x="4083978" y="4656102"/>
                    <a:pt x="4083978" y="4864023"/>
                  </a:cubicBezTo>
                  <a:cubicBezTo>
                    <a:pt x="4083978" y="5071944"/>
                    <a:pt x="3915425" y="5240497"/>
                    <a:pt x="3707504" y="5240497"/>
                  </a:cubicBezTo>
                  <a:cubicBezTo>
                    <a:pt x="3499583" y="5240497"/>
                    <a:pt x="3331030" y="5071944"/>
                    <a:pt x="3331030" y="4864023"/>
                  </a:cubicBezTo>
                  <a:cubicBezTo>
                    <a:pt x="3331030" y="4734073"/>
                    <a:pt x="3396871" y="4619500"/>
                    <a:pt x="3497014" y="4551845"/>
                  </a:cubicBezTo>
                  <a:lnTo>
                    <a:pt x="3508283" y="4545728"/>
                  </a:lnTo>
                  <a:close/>
                  <a:moveTo>
                    <a:pt x="692712" y="3788817"/>
                  </a:moveTo>
                  <a:cubicBezTo>
                    <a:pt x="859048" y="3788817"/>
                    <a:pt x="993890" y="3923659"/>
                    <a:pt x="993890" y="4089995"/>
                  </a:cubicBezTo>
                  <a:cubicBezTo>
                    <a:pt x="993890" y="4256331"/>
                    <a:pt x="859048" y="4391173"/>
                    <a:pt x="692712" y="4391173"/>
                  </a:cubicBezTo>
                  <a:cubicBezTo>
                    <a:pt x="526376" y="4391173"/>
                    <a:pt x="391534" y="4256331"/>
                    <a:pt x="391534" y="4089995"/>
                  </a:cubicBezTo>
                  <a:cubicBezTo>
                    <a:pt x="391534" y="3923659"/>
                    <a:pt x="526376" y="3788817"/>
                    <a:pt x="692712" y="3788817"/>
                  </a:cubicBezTo>
                  <a:close/>
                  <a:moveTo>
                    <a:pt x="2633764" y="3313433"/>
                  </a:moveTo>
                  <a:lnTo>
                    <a:pt x="2676456" y="3365176"/>
                  </a:lnTo>
                  <a:cubicBezTo>
                    <a:pt x="2748400" y="3437120"/>
                    <a:pt x="2847788" y="3481617"/>
                    <a:pt x="2957570" y="3481617"/>
                  </a:cubicBezTo>
                  <a:cubicBezTo>
                    <a:pt x="2985016" y="3481617"/>
                    <a:pt x="3011812" y="3478836"/>
                    <a:pt x="3037692" y="3473540"/>
                  </a:cubicBezTo>
                  <a:lnTo>
                    <a:pt x="3059541" y="3466758"/>
                  </a:lnTo>
                  <a:lnTo>
                    <a:pt x="3296198" y="4035784"/>
                  </a:lnTo>
                  <a:lnTo>
                    <a:pt x="1108593" y="4035784"/>
                  </a:lnTo>
                  <a:lnTo>
                    <a:pt x="1105734" y="4007423"/>
                  </a:lnTo>
                  <a:lnTo>
                    <a:pt x="1097196" y="3979918"/>
                  </a:lnTo>
                  <a:close/>
                  <a:moveTo>
                    <a:pt x="5382365" y="3080440"/>
                  </a:moveTo>
                  <a:lnTo>
                    <a:pt x="5383050" y="3087230"/>
                  </a:lnTo>
                  <a:cubicBezTo>
                    <a:pt x="5429107" y="3312306"/>
                    <a:pt x="5628255" y="3481617"/>
                    <a:pt x="5866947" y="3481617"/>
                  </a:cubicBezTo>
                  <a:lnTo>
                    <a:pt x="5916548" y="3476617"/>
                  </a:lnTo>
                  <a:lnTo>
                    <a:pt x="5914849" y="3510262"/>
                  </a:lnTo>
                  <a:cubicBezTo>
                    <a:pt x="5902325" y="3633581"/>
                    <a:pt x="5871477" y="3751483"/>
                    <a:pt x="5825070" y="3861201"/>
                  </a:cubicBezTo>
                  <a:lnTo>
                    <a:pt x="5730309" y="4035784"/>
                  </a:lnTo>
                  <a:lnTo>
                    <a:pt x="3420388" y="4035784"/>
                  </a:lnTo>
                  <a:lnTo>
                    <a:pt x="3165020" y="3421769"/>
                  </a:lnTo>
                  <a:lnTo>
                    <a:pt x="3179847" y="3413721"/>
                  </a:lnTo>
                  <a:cubicBezTo>
                    <a:pt x="3264447" y="3356566"/>
                    <a:pt x="3325865" y="3267703"/>
                    <a:pt x="3347048" y="3164183"/>
                  </a:cubicBezTo>
                  <a:lnTo>
                    <a:pt x="3350019" y="3134720"/>
                  </a:lnTo>
                  <a:close/>
                  <a:moveTo>
                    <a:pt x="2960581" y="2813000"/>
                  </a:moveTo>
                  <a:cubicBezTo>
                    <a:pt x="3111947" y="2813000"/>
                    <a:pt x="3234654" y="2934358"/>
                    <a:pt x="3234654" y="3084060"/>
                  </a:cubicBezTo>
                  <a:cubicBezTo>
                    <a:pt x="3234654" y="3233762"/>
                    <a:pt x="3111947" y="3355120"/>
                    <a:pt x="2960581" y="3355120"/>
                  </a:cubicBezTo>
                  <a:cubicBezTo>
                    <a:pt x="2809215" y="3355120"/>
                    <a:pt x="2686508" y="3233762"/>
                    <a:pt x="2686508" y="3084060"/>
                  </a:cubicBezTo>
                  <a:cubicBezTo>
                    <a:pt x="2686508" y="2934358"/>
                    <a:pt x="2809215" y="2813000"/>
                    <a:pt x="2960581" y="2813000"/>
                  </a:cubicBezTo>
                  <a:close/>
                  <a:moveTo>
                    <a:pt x="5866947" y="2620246"/>
                  </a:moveTo>
                  <a:cubicBezTo>
                    <a:pt x="6073204" y="2620246"/>
                    <a:pt x="6240408" y="2786102"/>
                    <a:pt x="6240408" y="2990696"/>
                  </a:cubicBezTo>
                  <a:cubicBezTo>
                    <a:pt x="6240408" y="3195290"/>
                    <a:pt x="6073204" y="3361146"/>
                    <a:pt x="5866947" y="3361146"/>
                  </a:cubicBezTo>
                  <a:cubicBezTo>
                    <a:pt x="5660690" y="3361146"/>
                    <a:pt x="5493486" y="3195290"/>
                    <a:pt x="5493486" y="2990696"/>
                  </a:cubicBezTo>
                  <a:cubicBezTo>
                    <a:pt x="5493486" y="2786102"/>
                    <a:pt x="5660690" y="2620246"/>
                    <a:pt x="5866947" y="2620246"/>
                  </a:cubicBezTo>
                  <a:close/>
                  <a:moveTo>
                    <a:pt x="4018173" y="1678113"/>
                  </a:moveTo>
                  <a:lnTo>
                    <a:pt x="4088331" y="1751701"/>
                  </a:lnTo>
                  <a:cubicBezTo>
                    <a:pt x="4198443" y="1885127"/>
                    <a:pt x="4289713" y="2034679"/>
                    <a:pt x="4358066" y="2196284"/>
                  </a:cubicBezTo>
                  <a:lnTo>
                    <a:pt x="4363135" y="2210134"/>
                  </a:lnTo>
                  <a:lnTo>
                    <a:pt x="4451946" y="2187299"/>
                  </a:lnTo>
                  <a:cubicBezTo>
                    <a:pt x="4531546" y="2171010"/>
                    <a:pt x="4613964" y="2162456"/>
                    <a:pt x="4698379" y="2162456"/>
                  </a:cubicBezTo>
                  <a:cubicBezTo>
                    <a:pt x="5014937" y="2162456"/>
                    <a:pt x="5303400" y="2282748"/>
                    <a:pt x="5520551" y="2480113"/>
                  </a:cubicBezTo>
                  <a:lnTo>
                    <a:pt x="5606069" y="2569813"/>
                  </a:lnTo>
                  <a:lnTo>
                    <a:pt x="5590785" y="2578109"/>
                  </a:lnTo>
                  <a:cubicBezTo>
                    <a:pt x="5485676" y="2649120"/>
                    <a:pt x="5409368" y="2759526"/>
                    <a:pt x="5383050" y="2888141"/>
                  </a:cubicBezTo>
                  <a:lnTo>
                    <a:pt x="5375089" y="2967107"/>
                  </a:lnTo>
                  <a:lnTo>
                    <a:pt x="3348664" y="3019970"/>
                  </a:lnTo>
                  <a:lnTo>
                    <a:pt x="3347048" y="3003941"/>
                  </a:lnTo>
                  <a:cubicBezTo>
                    <a:pt x="3336457" y="2952181"/>
                    <a:pt x="3315807" y="2904085"/>
                    <a:pt x="3287229" y="2861785"/>
                  </a:cubicBezTo>
                  <a:lnTo>
                    <a:pt x="3242128" y="2807122"/>
                  </a:lnTo>
                  <a:close/>
                  <a:moveTo>
                    <a:pt x="1495014" y="1557992"/>
                  </a:moveTo>
                  <a:lnTo>
                    <a:pt x="2651749" y="2832894"/>
                  </a:lnTo>
                  <a:lnTo>
                    <a:pt x="2627911" y="2861785"/>
                  </a:lnTo>
                  <a:cubicBezTo>
                    <a:pt x="2585045" y="2925235"/>
                    <a:pt x="2560015" y="3001726"/>
                    <a:pt x="2560015" y="3084062"/>
                  </a:cubicBezTo>
                  <a:cubicBezTo>
                    <a:pt x="2560015" y="3111508"/>
                    <a:pt x="2562796" y="3138304"/>
                    <a:pt x="2568092" y="3164183"/>
                  </a:cubicBezTo>
                  <a:lnTo>
                    <a:pt x="2582914" y="3211932"/>
                  </a:lnTo>
                  <a:lnTo>
                    <a:pt x="1052274" y="3874806"/>
                  </a:lnTo>
                  <a:lnTo>
                    <a:pt x="1041836" y="3855575"/>
                  </a:lnTo>
                  <a:cubicBezTo>
                    <a:pt x="965521" y="3742614"/>
                    <a:pt x="836283" y="3668345"/>
                    <a:pt x="689699" y="3668345"/>
                  </a:cubicBezTo>
                  <a:cubicBezTo>
                    <a:pt x="484482" y="3668345"/>
                    <a:pt x="313263" y="3813912"/>
                    <a:pt x="273665" y="4007423"/>
                  </a:cubicBezTo>
                  <a:lnTo>
                    <a:pt x="270806" y="4035784"/>
                  </a:lnTo>
                  <a:lnTo>
                    <a:pt x="54095" y="4035784"/>
                  </a:lnTo>
                  <a:lnTo>
                    <a:pt x="19397" y="3924007"/>
                  </a:lnTo>
                  <a:cubicBezTo>
                    <a:pt x="6679" y="3861856"/>
                    <a:pt x="0" y="3797505"/>
                    <a:pt x="0" y="3731594"/>
                  </a:cubicBezTo>
                  <a:cubicBezTo>
                    <a:pt x="0" y="3237264"/>
                    <a:pt x="375688" y="2830680"/>
                    <a:pt x="857119" y="2781788"/>
                  </a:cubicBezTo>
                  <a:lnTo>
                    <a:pt x="903466" y="2779448"/>
                  </a:lnTo>
                  <a:lnTo>
                    <a:pt x="906812" y="2713186"/>
                  </a:lnTo>
                  <a:cubicBezTo>
                    <a:pt x="952928" y="2259092"/>
                    <a:pt x="1167734" y="1854868"/>
                    <a:pt x="1487576" y="1564167"/>
                  </a:cubicBezTo>
                  <a:close/>
                  <a:moveTo>
                    <a:pt x="2698557" y="1096288"/>
                  </a:moveTo>
                  <a:cubicBezTo>
                    <a:pt x="3164818" y="1096288"/>
                    <a:pt x="3589696" y="1273466"/>
                    <a:pt x="3909539" y="1564167"/>
                  </a:cubicBezTo>
                  <a:lnTo>
                    <a:pt x="3937565" y="1593564"/>
                  </a:lnTo>
                  <a:lnTo>
                    <a:pt x="3151347" y="2738934"/>
                  </a:lnTo>
                  <a:lnTo>
                    <a:pt x="3112317" y="2717749"/>
                  </a:lnTo>
                  <a:cubicBezTo>
                    <a:pt x="3064754" y="2697632"/>
                    <a:pt x="3012461" y="2686507"/>
                    <a:pt x="2957570" y="2686507"/>
                  </a:cubicBezTo>
                  <a:cubicBezTo>
                    <a:pt x="2902679" y="2686507"/>
                    <a:pt x="2850387" y="2697632"/>
                    <a:pt x="2802824" y="2717749"/>
                  </a:cubicBezTo>
                  <a:lnTo>
                    <a:pt x="2736130" y="2753949"/>
                  </a:lnTo>
                  <a:lnTo>
                    <a:pt x="1583993" y="1484115"/>
                  </a:lnTo>
                  <a:lnTo>
                    <a:pt x="1612316" y="1460600"/>
                  </a:lnTo>
                  <a:cubicBezTo>
                    <a:pt x="1914285" y="1231940"/>
                    <a:pt x="2290579" y="1096288"/>
                    <a:pt x="2698557" y="1096288"/>
                  </a:cubicBezTo>
                  <a:close/>
                  <a:moveTo>
                    <a:pt x="4448402" y="560189"/>
                  </a:moveTo>
                  <a:cubicBezTo>
                    <a:pt x="4659649" y="560189"/>
                    <a:pt x="4830899" y="731439"/>
                    <a:pt x="4830899" y="942686"/>
                  </a:cubicBezTo>
                  <a:cubicBezTo>
                    <a:pt x="4830899" y="1153933"/>
                    <a:pt x="4659649" y="1325183"/>
                    <a:pt x="4448402" y="1325183"/>
                  </a:cubicBezTo>
                  <a:cubicBezTo>
                    <a:pt x="4395590" y="1325183"/>
                    <a:pt x="4345279" y="1314480"/>
                    <a:pt x="4299517" y="1295124"/>
                  </a:cubicBezTo>
                  <a:lnTo>
                    <a:pt x="4286342" y="1287973"/>
                  </a:lnTo>
                  <a:lnTo>
                    <a:pt x="4018173" y="1678113"/>
                  </a:lnTo>
                  <a:lnTo>
                    <a:pt x="3937565" y="1593564"/>
                  </a:lnTo>
                  <a:lnTo>
                    <a:pt x="4191187" y="1224085"/>
                  </a:lnTo>
                  <a:lnTo>
                    <a:pt x="4177936" y="1213152"/>
                  </a:lnTo>
                  <a:cubicBezTo>
                    <a:pt x="4108718" y="1143934"/>
                    <a:pt x="4065905" y="1048310"/>
                    <a:pt x="4065905" y="942686"/>
                  </a:cubicBezTo>
                  <a:cubicBezTo>
                    <a:pt x="4065905" y="731439"/>
                    <a:pt x="4237155" y="560189"/>
                    <a:pt x="4448402" y="560189"/>
                  </a:cubicBezTo>
                  <a:close/>
                  <a:moveTo>
                    <a:pt x="695723" y="0"/>
                  </a:moveTo>
                  <a:cubicBezTo>
                    <a:pt x="1006772" y="0"/>
                    <a:pt x="1258927" y="253503"/>
                    <a:pt x="1258927" y="566215"/>
                  </a:cubicBezTo>
                  <a:cubicBezTo>
                    <a:pt x="1258927" y="683482"/>
                    <a:pt x="1223468" y="792423"/>
                    <a:pt x="1162740" y="882791"/>
                  </a:cubicBezTo>
                  <a:lnTo>
                    <a:pt x="1103688" y="954746"/>
                  </a:lnTo>
                  <a:lnTo>
                    <a:pt x="1583993" y="1484115"/>
                  </a:lnTo>
                  <a:lnTo>
                    <a:pt x="1495014" y="1557992"/>
                  </a:lnTo>
                  <a:lnTo>
                    <a:pt x="1016631" y="1030740"/>
                  </a:lnTo>
                  <a:lnTo>
                    <a:pt x="1010616" y="1035729"/>
                  </a:lnTo>
                  <a:cubicBezTo>
                    <a:pt x="920728" y="1096781"/>
                    <a:pt x="812367" y="1132430"/>
                    <a:pt x="695723" y="1132430"/>
                  </a:cubicBezTo>
                  <a:cubicBezTo>
                    <a:pt x="384674" y="1132430"/>
                    <a:pt x="132519" y="878927"/>
                    <a:pt x="132519" y="566215"/>
                  </a:cubicBezTo>
                  <a:cubicBezTo>
                    <a:pt x="132519" y="253503"/>
                    <a:pt x="384674" y="0"/>
                    <a:pt x="695723" y="0"/>
                  </a:cubicBezTo>
                  <a:close/>
                </a:path>
              </a:pathLst>
            </a:custGeom>
            <a:solidFill>
              <a:srgbClr val="39393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4"/>
            <p:cNvSpPr/>
            <p:nvPr/>
          </p:nvSpPr>
          <p:spPr>
            <a:xfrm>
              <a:off x="5437366" y="571361"/>
              <a:ext cx="6625550" cy="3190305"/>
            </a:xfrm>
            <a:custGeom>
              <a:avLst/>
              <a:gdLst>
                <a:gd name="connsiteX0" fmla="*/ 4250000 w 6625549"/>
                <a:gd name="connsiteY0" fmla="*/ 2255618 h 3190305"/>
                <a:gd name="connsiteX1" fmla="*/ 3977619 w 6625549"/>
                <a:gd name="connsiteY1" fmla="*/ 2370802 h 3190305"/>
                <a:gd name="connsiteX2" fmla="*/ 3876125 w 6625549"/>
                <a:gd name="connsiteY2" fmla="*/ 2690861 h 3190305"/>
                <a:gd name="connsiteX3" fmla="*/ 3975258 w 6625549"/>
                <a:gd name="connsiteY3" fmla="*/ 2995815 h 3190305"/>
                <a:gd name="connsiteX4" fmla="*/ 4246223 w 6625549"/>
                <a:gd name="connsiteY4" fmla="*/ 3110999 h 3190305"/>
                <a:gd name="connsiteX5" fmla="*/ 4515300 w 6625549"/>
                <a:gd name="connsiteY5" fmla="*/ 2997703 h 3190305"/>
                <a:gd name="connsiteX6" fmla="*/ 4609713 w 6625549"/>
                <a:gd name="connsiteY6" fmla="*/ 2683308 h 3190305"/>
                <a:gd name="connsiteX7" fmla="*/ 4515772 w 6625549"/>
                <a:gd name="connsiteY7" fmla="*/ 2366081 h 3190305"/>
                <a:gd name="connsiteX8" fmla="*/ 4250000 w 6625549"/>
                <a:gd name="connsiteY8" fmla="*/ 2255618 h 3190305"/>
                <a:gd name="connsiteX9" fmla="*/ 5778948 w 6625549"/>
                <a:gd name="connsiteY9" fmla="*/ 2176311 h 3190305"/>
                <a:gd name="connsiteX10" fmla="*/ 5992321 w 6625549"/>
                <a:gd name="connsiteY10" fmla="*/ 2227294 h 3190305"/>
                <a:gd name="connsiteX11" fmla="*/ 5992321 w 6625549"/>
                <a:gd name="connsiteY11" fmla="*/ 2325484 h 3190305"/>
                <a:gd name="connsiteX12" fmla="*/ 5769507 w 6625549"/>
                <a:gd name="connsiteY12" fmla="*/ 2255618 h 3190305"/>
                <a:gd name="connsiteX13" fmla="*/ 5615614 w 6625549"/>
                <a:gd name="connsiteY13" fmla="*/ 2305185 h 3190305"/>
                <a:gd name="connsiteX14" fmla="*/ 5557078 w 6625549"/>
                <a:gd name="connsiteY14" fmla="*/ 2434059 h 3190305"/>
                <a:gd name="connsiteX15" fmla="*/ 5593899 w 6625549"/>
                <a:gd name="connsiteY15" fmla="*/ 2545938 h 3190305"/>
                <a:gd name="connsiteX16" fmla="*/ 5756289 w 6625549"/>
                <a:gd name="connsiteY16" fmla="*/ 2644599 h 3190305"/>
                <a:gd name="connsiteX17" fmla="*/ 5963997 w 6625549"/>
                <a:gd name="connsiteY17" fmla="*/ 2770640 h 3190305"/>
                <a:gd name="connsiteX18" fmla="*/ 6020645 w 6625549"/>
                <a:gd name="connsiteY18" fmla="*/ 2925005 h 3190305"/>
                <a:gd name="connsiteX19" fmla="*/ 5934257 w 6625549"/>
                <a:gd name="connsiteY19" fmla="*/ 3115247 h 3190305"/>
                <a:gd name="connsiteX20" fmla="*/ 5695865 w 6625549"/>
                <a:gd name="connsiteY20" fmla="*/ 3190305 h 3190305"/>
                <a:gd name="connsiteX21" fmla="*/ 5462665 w 6625549"/>
                <a:gd name="connsiteY21" fmla="*/ 3124216 h 3190305"/>
                <a:gd name="connsiteX22" fmla="*/ 5462665 w 6625549"/>
                <a:gd name="connsiteY22" fmla="*/ 3019418 h 3190305"/>
                <a:gd name="connsiteX23" fmla="*/ 5581625 w 6625549"/>
                <a:gd name="connsiteY23" fmla="*/ 3086451 h 3190305"/>
                <a:gd name="connsiteX24" fmla="*/ 5702474 w 6625549"/>
                <a:gd name="connsiteY24" fmla="*/ 3110999 h 3190305"/>
                <a:gd name="connsiteX25" fmla="*/ 5930009 w 6625549"/>
                <a:gd name="connsiteY25" fmla="*/ 2925005 h 3190305"/>
                <a:gd name="connsiteX26" fmla="*/ 5879970 w 6625549"/>
                <a:gd name="connsiteY26" fmla="*/ 2815486 h 3190305"/>
                <a:gd name="connsiteX27" fmla="*/ 5717580 w 6625549"/>
                <a:gd name="connsiteY27" fmla="*/ 2722018 h 3190305"/>
                <a:gd name="connsiteX28" fmla="*/ 5522617 w 6625549"/>
                <a:gd name="connsiteY28" fmla="*/ 2596921 h 3190305"/>
                <a:gd name="connsiteX29" fmla="*/ 5466442 w 6625549"/>
                <a:gd name="connsiteY29" fmla="*/ 2439723 h 3190305"/>
                <a:gd name="connsiteX30" fmla="*/ 5556606 w 6625549"/>
                <a:gd name="connsiteY30" fmla="*/ 2249009 h 3190305"/>
                <a:gd name="connsiteX31" fmla="*/ 5778948 w 6625549"/>
                <a:gd name="connsiteY31" fmla="*/ 2176311 h 3190305"/>
                <a:gd name="connsiteX32" fmla="*/ 4253776 w 6625549"/>
                <a:gd name="connsiteY32" fmla="*/ 2176311 h 3190305"/>
                <a:gd name="connsiteX33" fmla="*/ 4580445 w 6625549"/>
                <a:gd name="connsiteY33" fmla="*/ 2311322 h 3190305"/>
                <a:gd name="connsiteX34" fmla="*/ 4700349 w 6625549"/>
                <a:gd name="connsiteY34" fmla="*/ 2685197 h 3190305"/>
                <a:gd name="connsiteX35" fmla="*/ 4578084 w 6625549"/>
                <a:gd name="connsiteY35" fmla="*/ 3050574 h 3190305"/>
                <a:gd name="connsiteX36" fmla="*/ 4243391 w 6625549"/>
                <a:gd name="connsiteY36" fmla="*/ 3190305 h 3190305"/>
                <a:gd name="connsiteX37" fmla="*/ 3908697 w 6625549"/>
                <a:gd name="connsiteY37" fmla="*/ 3051046 h 3190305"/>
                <a:gd name="connsiteX38" fmla="*/ 3785489 w 6625549"/>
                <a:gd name="connsiteY38" fmla="*/ 2688973 h 3190305"/>
                <a:gd name="connsiteX39" fmla="*/ 3914362 w 6625549"/>
                <a:gd name="connsiteY39" fmla="*/ 2312266 h 3190305"/>
                <a:gd name="connsiteX40" fmla="*/ 4253776 w 6625549"/>
                <a:gd name="connsiteY40" fmla="*/ 2176311 h 3190305"/>
                <a:gd name="connsiteX41" fmla="*/ 2013045 w 6625549"/>
                <a:gd name="connsiteY41" fmla="*/ 2008461 h 3190305"/>
                <a:gd name="connsiteX42" fmla="*/ 1918760 w 6625549"/>
                <a:gd name="connsiteY42" fmla="*/ 2046610 h 3190305"/>
                <a:gd name="connsiteX43" fmla="*/ 1872705 w 6625549"/>
                <a:gd name="connsiteY43" fmla="*/ 2155917 h 3190305"/>
                <a:gd name="connsiteX44" fmla="*/ 2132828 w 6625549"/>
                <a:gd name="connsiteY44" fmla="*/ 2155917 h 3190305"/>
                <a:gd name="connsiteX45" fmla="*/ 2099226 w 6625549"/>
                <a:gd name="connsiteY45" fmla="*/ 2047203 h 3190305"/>
                <a:gd name="connsiteX46" fmla="*/ 2013045 w 6625549"/>
                <a:gd name="connsiteY46" fmla="*/ 2008461 h 3190305"/>
                <a:gd name="connsiteX47" fmla="*/ 2014626 w 6625549"/>
                <a:gd name="connsiteY47" fmla="*/ 1975254 h 3190305"/>
                <a:gd name="connsiteX48" fmla="*/ 2130457 w 6625549"/>
                <a:gd name="connsiteY48" fmla="*/ 2028227 h 3190305"/>
                <a:gd name="connsiteX49" fmla="*/ 2170780 w 6625549"/>
                <a:gd name="connsiteY49" fmla="*/ 2172916 h 3190305"/>
                <a:gd name="connsiteX50" fmla="*/ 2170780 w 6625549"/>
                <a:gd name="connsiteY50" fmla="*/ 2189124 h 3190305"/>
                <a:gd name="connsiteX51" fmla="*/ 1871124 w 6625549"/>
                <a:gd name="connsiteY51" fmla="*/ 2189124 h 3190305"/>
                <a:gd name="connsiteX52" fmla="*/ 1909668 w 6625549"/>
                <a:gd name="connsiteY52" fmla="*/ 2319581 h 3190305"/>
                <a:gd name="connsiteX53" fmla="*/ 2015417 w 6625549"/>
                <a:gd name="connsiteY53" fmla="*/ 2366625 h 3190305"/>
                <a:gd name="connsiteX54" fmla="*/ 2148246 w 6625549"/>
                <a:gd name="connsiteY54" fmla="*/ 2316419 h 3190305"/>
                <a:gd name="connsiteX55" fmla="*/ 2148246 w 6625549"/>
                <a:gd name="connsiteY55" fmla="*/ 2355161 h 3190305"/>
                <a:gd name="connsiteX56" fmla="*/ 2007906 w 6625549"/>
                <a:gd name="connsiteY56" fmla="*/ 2399832 h 3190305"/>
                <a:gd name="connsiteX57" fmla="*/ 1881402 w 6625549"/>
                <a:gd name="connsiteY57" fmla="*/ 2343696 h 3190305"/>
                <a:gd name="connsiteX58" fmla="*/ 1833172 w 6625549"/>
                <a:gd name="connsiteY58" fmla="*/ 2185171 h 3190305"/>
                <a:gd name="connsiteX59" fmla="*/ 1883576 w 6625549"/>
                <a:gd name="connsiteY59" fmla="*/ 2035936 h 3190305"/>
                <a:gd name="connsiteX60" fmla="*/ 2014626 w 6625549"/>
                <a:gd name="connsiteY60" fmla="*/ 1975254 h 3190305"/>
                <a:gd name="connsiteX61" fmla="*/ 5068661 w 6625549"/>
                <a:gd name="connsiteY61" fmla="*/ 1919509 h 3190305"/>
                <a:gd name="connsiteX62" fmla="*/ 5068661 w 6625549"/>
                <a:gd name="connsiteY62" fmla="*/ 2199915 h 3190305"/>
                <a:gd name="connsiteX63" fmla="*/ 5323576 w 6625549"/>
                <a:gd name="connsiteY63" fmla="*/ 2199915 h 3190305"/>
                <a:gd name="connsiteX64" fmla="*/ 5323576 w 6625549"/>
                <a:gd name="connsiteY64" fmla="*/ 2279221 h 3190305"/>
                <a:gd name="connsiteX65" fmla="*/ 5068661 w 6625549"/>
                <a:gd name="connsiteY65" fmla="*/ 2279221 h 3190305"/>
                <a:gd name="connsiteX66" fmla="*/ 5068661 w 6625549"/>
                <a:gd name="connsiteY66" fmla="*/ 2917452 h 3190305"/>
                <a:gd name="connsiteX67" fmla="*/ 5100290 w 6625549"/>
                <a:gd name="connsiteY67" fmla="*/ 3062376 h 3190305"/>
                <a:gd name="connsiteX68" fmla="*/ 5207448 w 6625549"/>
                <a:gd name="connsiteY68" fmla="*/ 3107222 h 3190305"/>
                <a:gd name="connsiteX69" fmla="*/ 5323576 w 6625549"/>
                <a:gd name="connsiteY69" fmla="*/ 3072289 h 3190305"/>
                <a:gd name="connsiteX70" fmla="*/ 5323576 w 6625549"/>
                <a:gd name="connsiteY70" fmla="*/ 3153484 h 3190305"/>
                <a:gd name="connsiteX71" fmla="*/ 5196119 w 6625549"/>
                <a:gd name="connsiteY71" fmla="*/ 3185585 h 3190305"/>
                <a:gd name="connsiteX72" fmla="*/ 4981802 w 6625549"/>
                <a:gd name="connsiteY72" fmla="*/ 2928782 h 3190305"/>
                <a:gd name="connsiteX73" fmla="*/ 4981802 w 6625549"/>
                <a:gd name="connsiteY73" fmla="*/ 2279221 h 3190305"/>
                <a:gd name="connsiteX74" fmla="*/ 4808082 w 6625549"/>
                <a:gd name="connsiteY74" fmla="*/ 2279221 h 3190305"/>
                <a:gd name="connsiteX75" fmla="*/ 4808082 w 6625549"/>
                <a:gd name="connsiteY75" fmla="*/ 2199915 h 3190305"/>
                <a:gd name="connsiteX76" fmla="*/ 4981802 w 6625549"/>
                <a:gd name="connsiteY76" fmla="*/ 2199915 h 3190305"/>
                <a:gd name="connsiteX77" fmla="*/ 4981802 w 6625549"/>
                <a:gd name="connsiteY77" fmla="*/ 1948777 h 3190305"/>
                <a:gd name="connsiteX78" fmla="*/ 5025231 w 6625549"/>
                <a:gd name="connsiteY78" fmla="*/ 1933670 h 3190305"/>
                <a:gd name="connsiteX79" fmla="*/ 5068661 w 6625549"/>
                <a:gd name="connsiteY79" fmla="*/ 1919509 h 3190305"/>
                <a:gd name="connsiteX80" fmla="*/ 2662781 w 6625549"/>
                <a:gd name="connsiteY80" fmla="*/ 1898738 h 3190305"/>
                <a:gd name="connsiteX81" fmla="*/ 2662781 w 6625549"/>
                <a:gd name="connsiteY81" fmla="*/ 3081731 h 3190305"/>
                <a:gd name="connsiteX82" fmla="*/ 2875209 w 6625549"/>
                <a:gd name="connsiteY82" fmla="*/ 3081731 h 3190305"/>
                <a:gd name="connsiteX83" fmla="*/ 3337832 w 6625549"/>
                <a:gd name="connsiteY83" fmla="*/ 2925477 h 3190305"/>
                <a:gd name="connsiteX84" fmla="*/ 3499278 w 6625549"/>
                <a:gd name="connsiteY84" fmla="*/ 2474656 h 3190305"/>
                <a:gd name="connsiteX85" fmla="*/ 2894092 w 6625549"/>
                <a:gd name="connsiteY85" fmla="*/ 1898738 h 3190305"/>
                <a:gd name="connsiteX86" fmla="*/ 1249045 w 6625549"/>
                <a:gd name="connsiteY86" fmla="*/ 1867725 h 3190305"/>
                <a:gd name="connsiteX87" fmla="*/ 1249045 w 6625549"/>
                <a:gd name="connsiteY87" fmla="*/ 1985137 h 3190305"/>
                <a:gd name="connsiteX88" fmla="*/ 1355783 w 6625549"/>
                <a:gd name="connsiteY88" fmla="*/ 1985137 h 3190305"/>
                <a:gd name="connsiteX89" fmla="*/ 1355783 w 6625549"/>
                <a:gd name="connsiteY89" fmla="*/ 2018344 h 3190305"/>
                <a:gd name="connsiteX90" fmla="*/ 1249045 w 6625549"/>
                <a:gd name="connsiteY90" fmla="*/ 2018344 h 3190305"/>
                <a:gd name="connsiteX91" fmla="*/ 1249045 w 6625549"/>
                <a:gd name="connsiteY91" fmla="*/ 2285583 h 3190305"/>
                <a:gd name="connsiteX92" fmla="*/ 1262289 w 6625549"/>
                <a:gd name="connsiteY92" fmla="*/ 2346266 h 3190305"/>
                <a:gd name="connsiteX93" fmla="*/ 1307158 w 6625549"/>
                <a:gd name="connsiteY93" fmla="*/ 2365044 h 3190305"/>
                <a:gd name="connsiteX94" fmla="*/ 1355783 w 6625549"/>
                <a:gd name="connsiteY94" fmla="*/ 2350417 h 3190305"/>
                <a:gd name="connsiteX95" fmla="*/ 1355783 w 6625549"/>
                <a:gd name="connsiteY95" fmla="*/ 2384415 h 3190305"/>
                <a:gd name="connsiteX96" fmla="*/ 1302414 w 6625549"/>
                <a:gd name="connsiteY96" fmla="*/ 2397856 h 3190305"/>
                <a:gd name="connsiteX97" fmla="*/ 1212675 w 6625549"/>
                <a:gd name="connsiteY97" fmla="*/ 2290327 h 3190305"/>
                <a:gd name="connsiteX98" fmla="*/ 1212675 w 6625549"/>
                <a:gd name="connsiteY98" fmla="*/ 2018344 h 3190305"/>
                <a:gd name="connsiteX99" fmla="*/ 1139936 w 6625549"/>
                <a:gd name="connsiteY99" fmla="*/ 2018344 h 3190305"/>
                <a:gd name="connsiteX100" fmla="*/ 1139936 w 6625549"/>
                <a:gd name="connsiteY100" fmla="*/ 1985137 h 3190305"/>
                <a:gd name="connsiteX101" fmla="*/ 1212675 w 6625549"/>
                <a:gd name="connsiteY101" fmla="*/ 1985137 h 3190305"/>
                <a:gd name="connsiteX102" fmla="*/ 1212675 w 6625549"/>
                <a:gd name="connsiteY102" fmla="*/ 1879980 h 3190305"/>
                <a:gd name="connsiteX103" fmla="*/ 1230860 w 6625549"/>
                <a:gd name="connsiteY103" fmla="*/ 1873655 h 3190305"/>
                <a:gd name="connsiteX104" fmla="*/ 1249045 w 6625549"/>
                <a:gd name="connsiteY104" fmla="*/ 1867725 h 3190305"/>
                <a:gd name="connsiteX105" fmla="*/ 2569312 w 6625549"/>
                <a:gd name="connsiteY105" fmla="*/ 1812822 h 3190305"/>
                <a:gd name="connsiteX106" fmla="*/ 2908254 w 6625549"/>
                <a:gd name="connsiteY106" fmla="*/ 1812822 h 3190305"/>
                <a:gd name="connsiteX107" fmla="*/ 3420915 w 6625549"/>
                <a:gd name="connsiteY107" fmla="*/ 1980877 h 3190305"/>
                <a:gd name="connsiteX108" fmla="*/ 3596523 w 6625549"/>
                <a:gd name="connsiteY108" fmla="*/ 2470880 h 3190305"/>
                <a:gd name="connsiteX109" fmla="*/ 3408170 w 6625549"/>
                <a:gd name="connsiteY109" fmla="*/ 2973628 h 3190305"/>
                <a:gd name="connsiteX110" fmla="*/ 2888427 w 6625549"/>
                <a:gd name="connsiteY110" fmla="*/ 3166702 h 3190305"/>
                <a:gd name="connsiteX111" fmla="*/ 2569312 w 6625549"/>
                <a:gd name="connsiteY111" fmla="*/ 3166702 h 3190305"/>
                <a:gd name="connsiteX112" fmla="*/ 1433802 w 6625549"/>
                <a:gd name="connsiteY112" fmla="*/ 1790637 h 3190305"/>
                <a:gd name="connsiteX113" fmla="*/ 1470171 w 6625549"/>
                <a:gd name="connsiteY113" fmla="*/ 1790637 h 3190305"/>
                <a:gd name="connsiteX114" fmla="*/ 1470171 w 6625549"/>
                <a:gd name="connsiteY114" fmla="*/ 2057876 h 3190305"/>
                <a:gd name="connsiteX115" fmla="*/ 1471753 w 6625549"/>
                <a:gd name="connsiteY115" fmla="*/ 2057876 h 3190305"/>
                <a:gd name="connsiteX116" fmla="*/ 1610907 w 6625549"/>
                <a:gd name="connsiteY116" fmla="*/ 1975254 h 3190305"/>
                <a:gd name="connsiteX117" fmla="*/ 1710924 w 6625549"/>
                <a:gd name="connsiteY117" fmla="*/ 2017553 h 3190305"/>
                <a:gd name="connsiteX118" fmla="*/ 1745317 w 6625549"/>
                <a:gd name="connsiteY118" fmla="*/ 2138918 h 3190305"/>
                <a:gd name="connsiteX119" fmla="*/ 1745317 w 6625549"/>
                <a:gd name="connsiteY119" fmla="*/ 2389949 h 3190305"/>
                <a:gd name="connsiteX120" fmla="*/ 1708947 w 6625549"/>
                <a:gd name="connsiteY120" fmla="*/ 2389949 h 3190305"/>
                <a:gd name="connsiteX121" fmla="*/ 1708947 w 6625549"/>
                <a:gd name="connsiteY121" fmla="*/ 2147220 h 3190305"/>
                <a:gd name="connsiteX122" fmla="*/ 1682856 w 6625549"/>
                <a:gd name="connsiteY122" fmla="*/ 2041866 h 3190305"/>
                <a:gd name="connsiteX123" fmla="*/ 1601419 w 6625549"/>
                <a:gd name="connsiteY123" fmla="*/ 2008461 h 3190305"/>
                <a:gd name="connsiteX124" fmla="*/ 1509704 w 6625549"/>
                <a:gd name="connsiteY124" fmla="*/ 2049179 h 3190305"/>
                <a:gd name="connsiteX125" fmla="*/ 1470171 w 6625549"/>
                <a:gd name="connsiteY125" fmla="*/ 2165800 h 3190305"/>
                <a:gd name="connsiteX126" fmla="*/ 1470171 w 6625549"/>
                <a:gd name="connsiteY126" fmla="*/ 2389949 h 3190305"/>
                <a:gd name="connsiteX127" fmla="*/ 1433802 w 6625549"/>
                <a:gd name="connsiteY127" fmla="*/ 2389949 h 3190305"/>
                <a:gd name="connsiteX128" fmla="*/ 4774090 w 6625549"/>
                <a:gd name="connsiteY128" fmla="*/ 465455 h 3190305"/>
                <a:gd name="connsiteX129" fmla="*/ 4548915 w 6625549"/>
                <a:gd name="connsiteY129" fmla="*/ 556564 h 3190305"/>
                <a:gd name="connsiteX130" fmla="*/ 4438925 w 6625549"/>
                <a:gd name="connsiteY130" fmla="*/ 817615 h 3190305"/>
                <a:gd name="connsiteX131" fmla="*/ 5060161 w 6625549"/>
                <a:gd name="connsiteY131" fmla="*/ 817615 h 3190305"/>
                <a:gd name="connsiteX132" fmla="*/ 4979910 w 6625549"/>
                <a:gd name="connsiteY132" fmla="*/ 557980 h 3190305"/>
                <a:gd name="connsiteX133" fmla="*/ 4774090 w 6625549"/>
                <a:gd name="connsiteY133" fmla="*/ 465455 h 3190305"/>
                <a:gd name="connsiteX134" fmla="*/ 1646723 w 6625549"/>
                <a:gd name="connsiteY134" fmla="*/ 465455 h 3190305"/>
                <a:gd name="connsiteX135" fmla="*/ 1374342 w 6625549"/>
                <a:gd name="connsiteY135" fmla="*/ 580639 h 3190305"/>
                <a:gd name="connsiteX136" fmla="*/ 1272848 w 6625549"/>
                <a:gd name="connsiteY136" fmla="*/ 900698 h 3190305"/>
                <a:gd name="connsiteX137" fmla="*/ 1371982 w 6625549"/>
                <a:gd name="connsiteY137" fmla="*/ 1205652 h 3190305"/>
                <a:gd name="connsiteX138" fmla="*/ 1642947 w 6625549"/>
                <a:gd name="connsiteY138" fmla="*/ 1320836 h 3190305"/>
                <a:gd name="connsiteX139" fmla="*/ 1912023 w 6625549"/>
                <a:gd name="connsiteY139" fmla="*/ 1207540 h 3190305"/>
                <a:gd name="connsiteX140" fmla="*/ 2006436 w 6625549"/>
                <a:gd name="connsiteY140" fmla="*/ 893145 h 3190305"/>
                <a:gd name="connsiteX141" fmla="*/ 1912495 w 6625549"/>
                <a:gd name="connsiteY141" fmla="*/ 575918 h 3190305"/>
                <a:gd name="connsiteX142" fmla="*/ 1646723 w 6625549"/>
                <a:gd name="connsiteY142" fmla="*/ 465455 h 3190305"/>
                <a:gd name="connsiteX143" fmla="*/ 5801343 w 6625549"/>
                <a:gd name="connsiteY143" fmla="*/ 386148 h 3190305"/>
                <a:gd name="connsiteX144" fmla="*/ 6015661 w 6625549"/>
                <a:gd name="connsiteY144" fmla="*/ 431467 h 3190305"/>
                <a:gd name="connsiteX145" fmla="*/ 6015661 w 6625549"/>
                <a:gd name="connsiteY145" fmla="*/ 529656 h 3190305"/>
                <a:gd name="connsiteX146" fmla="*/ 5788125 w 6625549"/>
                <a:gd name="connsiteY146" fmla="*/ 465455 h 3190305"/>
                <a:gd name="connsiteX147" fmla="*/ 5512440 w 6625549"/>
                <a:gd name="connsiteY147" fmla="*/ 587720 h 3190305"/>
                <a:gd name="connsiteX148" fmla="*/ 5406697 w 6625549"/>
                <a:gd name="connsiteY148" fmla="*/ 904475 h 3190305"/>
                <a:gd name="connsiteX149" fmla="*/ 5503471 w 6625549"/>
                <a:gd name="connsiteY149" fmla="*/ 1206596 h 3190305"/>
                <a:gd name="connsiteX150" fmla="*/ 5758857 w 6625549"/>
                <a:gd name="connsiteY150" fmla="*/ 1320836 h 3190305"/>
                <a:gd name="connsiteX151" fmla="*/ 6011884 w 6625549"/>
                <a:gd name="connsiteY151" fmla="*/ 1243417 h 3190305"/>
                <a:gd name="connsiteX152" fmla="*/ 6011884 w 6625549"/>
                <a:gd name="connsiteY152" fmla="*/ 1334053 h 3190305"/>
                <a:gd name="connsiteX153" fmla="*/ 5755081 w 6625549"/>
                <a:gd name="connsiteY153" fmla="*/ 1400142 h 3190305"/>
                <a:gd name="connsiteX154" fmla="*/ 5436910 w 6625549"/>
                <a:gd name="connsiteY154" fmla="*/ 1264660 h 3190305"/>
                <a:gd name="connsiteX155" fmla="*/ 5316061 w 6625549"/>
                <a:gd name="connsiteY155" fmla="*/ 910140 h 3190305"/>
                <a:gd name="connsiteX156" fmla="*/ 5452016 w 6625549"/>
                <a:gd name="connsiteY156" fmla="*/ 532960 h 3190305"/>
                <a:gd name="connsiteX157" fmla="*/ 5801343 w 6625549"/>
                <a:gd name="connsiteY157" fmla="*/ 386148 h 3190305"/>
                <a:gd name="connsiteX158" fmla="*/ 4777867 w 6625549"/>
                <a:gd name="connsiteY158" fmla="*/ 386148 h 3190305"/>
                <a:gd name="connsiteX159" fmla="*/ 5054496 w 6625549"/>
                <a:gd name="connsiteY159" fmla="*/ 512662 h 3190305"/>
                <a:gd name="connsiteX160" fmla="*/ 5150797 w 6625549"/>
                <a:gd name="connsiteY160" fmla="*/ 858213 h 3190305"/>
                <a:gd name="connsiteX161" fmla="*/ 5150797 w 6625549"/>
                <a:gd name="connsiteY161" fmla="*/ 896922 h 3190305"/>
                <a:gd name="connsiteX162" fmla="*/ 4435148 w 6625549"/>
                <a:gd name="connsiteY162" fmla="*/ 896922 h 3190305"/>
                <a:gd name="connsiteX163" fmla="*/ 4527201 w 6625549"/>
                <a:gd name="connsiteY163" fmla="*/ 1208484 h 3190305"/>
                <a:gd name="connsiteX164" fmla="*/ 4779755 w 6625549"/>
                <a:gd name="connsiteY164" fmla="*/ 1320836 h 3190305"/>
                <a:gd name="connsiteX165" fmla="*/ 5096981 w 6625549"/>
                <a:gd name="connsiteY165" fmla="*/ 1200931 h 3190305"/>
                <a:gd name="connsiteX166" fmla="*/ 5096981 w 6625549"/>
                <a:gd name="connsiteY166" fmla="*/ 1293456 h 3190305"/>
                <a:gd name="connsiteX167" fmla="*/ 4761816 w 6625549"/>
                <a:gd name="connsiteY167" fmla="*/ 1400142 h 3190305"/>
                <a:gd name="connsiteX168" fmla="*/ 4459695 w 6625549"/>
                <a:gd name="connsiteY168" fmla="*/ 1266076 h 3190305"/>
                <a:gd name="connsiteX169" fmla="*/ 4344511 w 6625549"/>
                <a:gd name="connsiteY169" fmla="*/ 887481 h 3190305"/>
                <a:gd name="connsiteX170" fmla="*/ 4464888 w 6625549"/>
                <a:gd name="connsiteY170" fmla="*/ 531072 h 3190305"/>
                <a:gd name="connsiteX171" fmla="*/ 4777867 w 6625549"/>
                <a:gd name="connsiteY171" fmla="*/ 386148 h 3190305"/>
                <a:gd name="connsiteX172" fmla="*/ 3797233 w 6625549"/>
                <a:gd name="connsiteY172" fmla="*/ 386148 h 3190305"/>
                <a:gd name="connsiteX173" fmla="*/ 4037042 w 6625549"/>
                <a:gd name="connsiteY173" fmla="*/ 490475 h 3190305"/>
                <a:gd name="connsiteX174" fmla="*/ 4120125 w 6625549"/>
                <a:gd name="connsiteY174" fmla="*/ 788347 h 3190305"/>
                <a:gd name="connsiteX175" fmla="*/ 4120125 w 6625549"/>
                <a:gd name="connsiteY175" fmla="*/ 1376539 h 3190305"/>
                <a:gd name="connsiteX176" fmla="*/ 4033265 w 6625549"/>
                <a:gd name="connsiteY176" fmla="*/ 1376539 h 3190305"/>
                <a:gd name="connsiteX177" fmla="*/ 4033265 w 6625549"/>
                <a:gd name="connsiteY177" fmla="*/ 813839 h 3190305"/>
                <a:gd name="connsiteX178" fmla="*/ 3782127 w 6625549"/>
                <a:gd name="connsiteY178" fmla="*/ 465455 h 3190305"/>
                <a:gd name="connsiteX179" fmla="*/ 3552704 w 6625549"/>
                <a:gd name="connsiteY179" fmla="*/ 567893 h 3190305"/>
                <a:gd name="connsiteX180" fmla="*/ 3463012 w 6625549"/>
                <a:gd name="connsiteY180" fmla="*/ 821392 h 3190305"/>
                <a:gd name="connsiteX181" fmla="*/ 3463012 w 6625549"/>
                <a:gd name="connsiteY181" fmla="*/ 1376539 h 3190305"/>
                <a:gd name="connsiteX182" fmla="*/ 3376152 w 6625549"/>
                <a:gd name="connsiteY182" fmla="*/ 1376539 h 3190305"/>
                <a:gd name="connsiteX183" fmla="*/ 3376152 w 6625549"/>
                <a:gd name="connsiteY183" fmla="*/ 409752 h 3190305"/>
                <a:gd name="connsiteX184" fmla="*/ 3463012 w 6625549"/>
                <a:gd name="connsiteY184" fmla="*/ 409752 h 3190305"/>
                <a:gd name="connsiteX185" fmla="*/ 3463012 w 6625549"/>
                <a:gd name="connsiteY185" fmla="*/ 585359 h 3190305"/>
                <a:gd name="connsiteX186" fmla="*/ 3466789 w 6625549"/>
                <a:gd name="connsiteY186" fmla="*/ 585359 h 3190305"/>
                <a:gd name="connsiteX187" fmla="*/ 3797233 w 6625549"/>
                <a:gd name="connsiteY187" fmla="*/ 386148 h 3190305"/>
                <a:gd name="connsiteX188" fmla="*/ 2759009 w 6625549"/>
                <a:gd name="connsiteY188" fmla="*/ 386148 h 3190305"/>
                <a:gd name="connsiteX189" fmla="*/ 2998817 w 6625549"/>
                <a:gd name="connsiteY189" fmla="*/ 490475 h 3190305"/>
                <a:gd name="connsiteX190" fmla="*/ 3081900 w 6625549"/>
                <a:gd name="connsiteY190" fmla="*/ 788347 h 3190305"/>
                <a:gd name="connsiteX191" fmla="*/ 3081900 w 6625549"/>
                <a:gd name="connsiteY191" fmla="*/ 1376539 h 3190305"/>
                <a:gd name="connsiteX192" fmla="*/ 2995041 w 6625549"/>
                <a:gd name="connsiteY192" fmla="*/ 1376539 h 3190305"/>
                <a:gd name="connsiteX193" fmla="*/ 2995041 w 6625549"/>
                <a:gd name="connsiteY193" fmla="*/ 813839 h 3190305"/>
                <a:gd name="connsiteX194" fmla="*/ 2743902 w 6625549"/>
                <a:gd name="connsiteY194" fmla="*/ 465455 h 3190305"/>
                <a:gd name="connsiteX195" fmla="*/ 2514479 w 6625549"/>
                <a:gd name="connsiteY195" fmla="*/ 567893 h 3190305"/>
                <a:gd name="connsiteX196" fmla="*/ 2424787 w 6625549"/>
                <a:gd name="connsiteY196" fmla="*/ 821392 h 3190305"/>
                <a:gd name="connsiteX197" fmla="*/ 2424787 w 6625549"/>
                <a:gd name="connsiteY197" fmla="*/ 1376539 h 3190305"/>
                <a:gd name="connsiteX198" fmla="*/ 2337927 w 6625549"/>
                <a:gd name="connsiteY198" fmla="*/ 1376539 h 3190305"/>
                <a:gd name="connsiteX199" fmla="*/ 2337927 w 6625549"/>
                <a:gd name="connsiteY199" fmla="*/ 409752 h 3190305"/>
                <a:gd name="connsiteX200" fmla="*/ 2424787 w 6625549"/>
                <a:gd name="connsiteY200" fmla="*/ 409752 h 3190305"/>
                <a:gd name="connsiteX201" fmla="*/ 2424787 w 6625549"/>
                <a:gd name="connsiteY201" fmla="*/ 585359 h 3190305"/>
                <a:gd name="connsiteX202" fmla="*/ 2428564 w 6625549"/>
                <a:gd name="connsiteY202" fmla="*/ 585359 h 3190305"/>
                <a:gd name="connsiteX203" fmla="*/ 2759009 w 6625549"/>
                <a:gd name="connsiteY203" fmla="*/ 386148 h 3190305"/>
                <a:gd name="connsiteX204" fmla="*/ 1650499 w 6625549"/>
                <a:gd name="connsiteY204" fmla="*/ 386148 h 3190305"/>
                <a:gd name="connsiteX205" fmla="*/ 1977168 w 6625549"/>
                <a:gd name="connsiteY205" fmla="*/ 521159 h 3190305"/>
                <a:gd name="connsiteX206" fmla="*/ 2097072 w 6625549"/>
                <a:gd name="connsiteY206" fmla="*/ 895034 h 3190305"/>
                <a:gd name="connsiteX207" fmla="*/ 1974808 w 6625549"/>
                <a:gd name="connsiteY207" fmla="*/ 1260411 h 3190305"/>
                <a:gd name="connsiteX208" fmla="*/ 1640114 w 6625549"/>
                <a:gd name="connsiteY208" fmla="*/ 1400142 h 3190305"/>
                <a:gd name="connsiteX209" fmla="*/ 1305421 w 6625549"/>
                <a:gd name="connsiteY209" fmla="*/ 1260883 h 3190305"/>
                <a:gd name="connsiteX210" fmla="*/ 1182212 w 6625549"/>
                <a:gd name="connsiteY210" fmla="*/ 898810 h 3190305"/>
                <a:gd name="connsiteX211" fmla="*/ 1311085 w 6625549"/>
                <a:gd name="connsiteY211" fmla="*/ 522103 h 3190305"/>
                <a:gd name="connsiteX212" fmla="*/ 1650499 w 6625549"/>
                <a:gd name="connsiteY212" fmla="*/ 386148 h 3190305"/>
                <a:gd name="connsiteX213" fmla="*/ 6370634 w 6625549"/>
                <a:gd name="connsiteY213" fmla="*/ 129345 h 3190305"/>
                <a:gd name="connsiteX214" fmla="*/ 6370634 w 6625549"/>
                <a:gd name="connsiteY214" fmla="*/ 409752 h 3190305"/>
                <a:gd name="connsiteX215" fmla="*/ 6625549 w 6625549"/>
                <a:gd name="connsiteY215" fmla="*/ 409752 h 3190305"/>
                <a:gd name="connsiteX216" fmla="*/ 6625549 w 6625549"/>
                <a:gd name="connsiteY216" fmla="*/ 489058 h 3190305"/>
                <a:gd name="connsiteX217" fmla="*/ 6370634 w 6625549"/>
                <a:gd name="connsiteY217" fmla="*/ 489058 h 3190305"/>
                <a:gd name="connsiteX218" fmla="*/ 6370634 w 6625549"/>
                <a:gd name="connsiteY218" fmla="*/ 1127289 h 3190305"/>
                <a:gd name="connsiteX219" fmla="*/ 6402263 w 6625549"/>
                <a:gd name="connsiteY219" fmla="*/ 1272213 h 3190305"/>
                <a:gd name="connsiteX220" fmla="*/ 6509421 w 6625549"/>
                <a:gd name="connsiteY220" fmla="*/ 1317059 h 3190305"/>
                <a:gd name="connsiteX221" fmla="*/ 6625549 w 6625549"/>
                <a:gd name="connsiteY221" fmla="*/ 1282126 h 3190305"/>
                <a:gd name="connsiteX222" fmla="*/ 6625549 w 6625549"/>
                <a:gd name="connsiteY222" fmla="*/ 1363321 h 3190305"/>
                <a:gd name="connsiteX223" fmla="*/ 6498091 w 6625549"/>
                <a:gd name="connsiteY223" fmla="*/ 1395422 h 3190305"/>
                <a:gd name="connsiteX224" fmla="*/ 6283775 w 6625549"/>
                <a:gd name="connsiteY224" fmla="*/ 1138619 h 3190305"/>
                <a:gd name="connsiteX225" fmla="*/ 6283775 w 6625549"/>
                <a:gd name="connsiteY225" fmla="*/ 489058 h 3190305"/>
                <a:gd name="connsiteX226" fmla="*/ 6110055 w 6625549"/>
                <a:gd name="connsiteY226" fmla="*/ 489058 h 3190305"/>
                <a:gd name="connsiteX227" fmla="*/ 6110055 w 6625549"/>
                <a:gd name="connsiteY227" fmla="*/ 409752 h 3190305"/>
                <a:gd name="connsiteX228" fmla="*/ 6283775 w 6625549"/>
                <a:gd name="connsiteY228" fmla="*/ 409752 h 3190305"/>
                <a:gd name="connsiteX229" fmla="*/ 6283775 w 6625549"/>
                <a:gd name="connsiteY229" fmla="*/ 158613 h 3190305"/>
                <a:gd name="connsiteX230" fmla="*/ 6327205 w 6625549"/>
                <a:gd name="connsiteY230" fmla="*/ 143507 h 3190305"/>
                <a:gd name="connsiteX231" fmla="*/ 6370634 w 6625549"/>
                <a:gd name="connsiteY231" fmla="*/ 129345 h 3190305"/>
                <a:gd name="connsiteX232" fmla="*/ 672220 w 6625549"/>
                <a:gd name="connsiteY232" fmla="*/ 0 h 3190305"/>
                <a:gd name="connsiteX233" fmla="*/ 970564 w 6625549"/>
                <a:gd name="connsiteY233" fmla="*/ 50039 h 3190305"/>
                <a:gd name="connsiteX234" fmla="*/ 970564 w 6625549"/>
                <a:gd name="connsiteY234" fmla="*/ 149172 h 3190305"/>
                <a:gd name="connsiteX235" fmla="*/ 670332 w 6625549"/>
                <a:gd name="connsiteY235" fmla="*/ 84971 h 3190305"/>
                <a:gd name="connsiteX236" fmla="*/ 255859 w 6625549"/>
                <a:gd name="connsiteY236" fmla="*/ 257747 h 3190305"/>
                <a:gd name="connsiteX237" fmla="*/ 96301 w 6625549"/>
                <a:gd name="connsiteY237" fmla="*/ 717537 h 3190305"/>
                <a:gd name="connsiteX238" fmla="*/ 248778 w 6625549"/>
                <a:gd name="connsiteY238" fmla="*/ 1154197 h 3190305"/>
                <a:gd name="connsiteX239" fmla="*/ 635399 w 6625549"/>
                <a:gd name="connsiteY239" fmla="*/ 1314227 h 3190305"/>
                <a:gd name="connsiteX240" fmla="*/ 970564 w 6625549"/>
                <a:gd name="connsiteY240" fmla="*/ 1241529 h 3190305"/>
                <a:gd name="connsiteX241" fmla="*/ 970564 w 6625549"/>
                <a:gd name="connsiteY241" fmla="*/ 1332165 h 3190305"/>
                <a:gd name="connsiteX242" fmla="*/ 627846 w 6625549"/>
                <a:gd name="connsiteY242" fmla="*/ 1400142 h 3190305"/>
                <a:gd name="connsiteX243" fmla="*/ 175136 w 6625549"/>
                <a:gd name="connsiteY243" fmla="*/ 1213677 h 3190305"/>
                <a:gd name="connsiteX244" fmla="*/ 0 w 6625549"/>
                <a:gd name="connsiteY244" fmla="*/ 726979 h 3190305"/>
                <a:gd name="connsiteX245" fmla="*/ 189770 w 6625549"/>
                <a:gd name="connsiteY245" fmla="*/ 198739 h 3190305"/>
                <a:gd name="connsiteX246" fmla="*/ 672220 w 6625549"/>
                <a:gd name="connsiteY246" fmla="*/ 0 h 319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6625549" h="3190305">
                  <a:moveTo>
                    <a:pt x="4250000" y="2255618"/>
                  </a:moveTo>
                  <a:cubicBezTo>
                    <a:pt x="4136075" y="2255618"/>
                    <a:pt x="4045281" y="2294013"/>
                    <a:pt x="3977619" y="2370802"/>
                  </a:cubicBezTo>
                  <a:cubicBezTo>
                    <a:pt x="3909956" y="2447591"/>
                    <a:pt x="3876125" y="2554278"/>
                    <a:pt x="3876125" y="2690861"/>
                  </a:cubicBezTo>
                  <a:cubicBezTo>
                    <a:pt x="3876125" y="2817375"/>
                    <a:pt x="3909169" y="2919026"/>
                    <a:pt x="3975258" y="2995815"/>
                  </a:cubicBezTo>
                  <a:cubicBezTo>
                    <a:pt x="4041347" y="3072604"/>
                    <a:pt x="4131669" y="3110999"/>
                    <a:pt x="4246223" y="3110999"/>
                  </a:cubicBezTo>
                  <a:cubicBezTo>
                    <a:pt x="4362666" y="3110999"/>
                    <a:pt x="4452358" y="3073234"/>
                    <a:pt x="4515300" y="2997703"/>
                  </a:cubicBezTo>
                  <a:cubicBezTo>
                    <a:pt x="4578242" y="2922173"/>
                    <a:pt x="4609713" y="2817375"/>
                    <a:pt x="4609713" y="2683308"/>
                  </a:cubicBezTo>
                  <a:cubicBezTo>
                    <a:pt x="4609713" y="2545466"/>
                    <a:pt x="4578399" y="2439723"/>
                    <a:pt x="4515772" y="2366081"/>
                  </a:cubicBezTo>
                  <a:cubicBezTo>
                    <a:pt x="4453145" y="2292439"/>
                    <a:pt x="4364554" y="2255618"/>
                    <a:pt x="4250000" y="2255618"/>
                  </a:cubicBezTo>
                  <a:close/>
                  <a:moveTo>
                    <a:pt x="5778948" y="2176311"/>
                  </a:moveTo>
                  <a:cubicBezTo>
                    <a:pt x="5862032" y="2176311"/>
                    <a:pt x="5933156" y="2193306"/>
                    <a:pt x="5992321" y="2227294"/>
                  </a:cubicBezTo>
                  <a:lnTo>
                    <a:pt x="5992321" y="2325484"/>
                  </a:lnTo>
                  <a:cubicBezTo>
                    <a:pt x="5920567" y="2278907"/>
                    <a:pt x="5846296" y="2255618"/>
                    <a:pt x="5769507" y="2255618"/>
                  </a:cubicBezTo>
                  <a:cubicBezTo>
                    <a:pt x="5705936" y="2255618"/>
                    <a:pt x="5654638" y="2272141"/>
                    <a:pt x="5615614" y="2305185"/>
                  </a:cubicBezTo>
                  <a:cubicBezTo>
                    <a:pt x="5576590" y="2338230"/>
                    <a:pt x="5557078" y="2381187"/>
                    <a:pt x="5557078" y="2434059"/>
                  </a:cubicBezTo>
                  <a:cubicBezTo>
                    <a:pt x="5557078" y="2480006"/>
                    <a:pt x="5569352" y="2517299"/>
                    <a:pt x="5593899" y="2545938"/>
                  </a:cubicBezTo>
                  <a:cubicBezTo>
                    <a:pt x="5618447" y="2574576"/>
                    <a:pt x="5672577" y="2607464"/>
                    <a:pt x="5756289" y="2644599"/>
                  </a:cubicBezTo>
                  <a:cubicBezTo>
                    <a:pt x="5856996" y="2689917"/>
                    <a:pt x="5926232" y="2731931"/>
                    <a:pt x="5963997" y="2770640"/>
                  </a:cubicBezTo>
                  <a:cubicBezTo>
                    <a:pt x="6001763" y="2809350"/>
                    <a:pt x="6020645" y="2860805"/>
                    <a:pt x="6020645" y="2925005"/>
                  </a:cubicBezTo>
                  <a:cubicBezTo>
                    <a:pt x="6020645" y="3001794"/>
                    <a:pt x="5991849" y="3065208"/>
                    <a:pt x="5934257" y="3115247"/>
                  </a:cubicBezTo>
                  <a:cubicBezTo>
                    <a:pt x="5876665" y="3165286"/>
                    <a:pt x="5797201" y="3190305"/>
                    <a:pt x="5695865" y="3190305"/>
                  </a:cubicBezTo>
                  <a:cubicBezTo>
                    <a:pt x="5602711" y="3190305"/>
                    <a:pt x="5524978" y="3168276"/>
                    <a:pt x="5462665" y="3124216"/>
                  </a:cubicBezTo>
                  <a:lnTo>
                    <a:pt x="5462665" y="3019418"/>
                  </a:lnTo>
                  <a:cubicBezTo>
                    <a:pt x="5495395" y="3047742"/>
                    <a:pt x="5535049" y="3070086"/>
                    <a:pt x="5581625" y="3086451"/>
                  </a:cubicBezTo>
                  <a:cubicBezTo>
                    <a:pt x="5628203" y="3102816"/>
                    <a:pt x="5668485" y="3110999"/>
                    <a:pt x="5702474" y="3110999"/>
                  </a:cubicBezTo>
                  <a:cubicBezTo>
                    <a:pt x="5854164" y="3110999"/>
                    <a:pt x="5930009" y="3049001"/>
                    <a:pt x="5930009" y="2925005"/>
                  </a:cubicBezTo>
                  <a:cubicBezTo>
                    <a:pt x="5930009" y="2882205"/>
                    <a:pt x="5913329" y="2845699"/>
                    <a:pt x="5879970" y="2815486"/>
                  </a:cubicBezTo>
                  <a:cubicBezTo>
                    <a:pt x="5846611" y="2785274"/>
                    <a:pt x="5792481" y="2754118"/>
                    <a:pt x="5717580" y="2722018"/>
                  </a:cubicBezTo>
                  <a:cubicBezTo>
                    <a:pt x="5625055" y="2681735"/>
                    <a:pt x="5560068" y="2640036"/>
                    <a:pt x="5522617" y="2596921"/>
                  </a:cubicBezTo>
                  <a:cubicBezTo>
                    <a:pt x="5485167" y="2553805"/>
                    <a:pt x="5466442" y="2501406"/>
                    <a:pt x="5466442" y="2439723"/>
                  </a:cubicBezTo>
                  <a:cubicBezTo>
                    <a:pt x="5466442" y="2361046"/>
                    <a:pt x="5496497" y="2297475"/>
                    <a:pt x="5556606" y="2249009"/>
                  </a:cubicBezTo>
                  <a:cubicBezTo>
                    <a:pt x="5616715" y="2200544"/>
                    <a:pt x="5690829" y="2176311"/>
                    <a:pt x="5778948" y="2176311"/>
                  </a:cubicBezTo>
                  <a:close/>
                  <a:moveTo>
                    <a:pt x="4253776" y="2176311"/>
                  </a:moveTo>
                  <a:cubicBezTo>
                    <a:pt x="4391619" y="2176311"/>
                    <a:pt x="4500509" y="2221315"/>
                    <a:pt x="4580445" y="2311322"/>
                  </a:cubicBezTo>
                  <a:cubicBezTo>
                    <a:pt x="4660381" y="2401329"/>
                    <a:pt x="4700349" y="2525954"/>
                    <a:pt x="4700349" y="2685197"/>
                  </a:cubicBezTo>
                  <a:cubicBezTo>
                    <a:pt x="4700349" y="2835628"/>
                    <a:pt x="4659594" y="2957420"/>
                    <a:pt x="4578084" y="3050574"/>
                  </a:cubicBezTo>
                  <a:cubicBezTo>
                    <a:pt x="4496575" y="3143728"/>
                    <a:pt x="4385010" y="3190305"/>
                    <a:pt x="4243391" y="3190305"/>
                  </a:cubicBezTo>
                  <a:cubicBezTo>
                    <a:pt x="4102401" y="3190305"/>
                    <a:pt x="3990837" y="3143886"/>
                    <a:pt x="3908697" y="3051046"/>
                  </a:cubicBezTo>
                  <a:cubicBezTo>
                    <a:pt x="3826558" y="2958207"/>
                    <a:pt x="3785489" y="2837516"/>
                    <a:pt x="3785489" y="2688973"/>
                  </a:cubicBezTo>
                  <a:cubicBezTo>
                    <a:pt x="3785489" y="2528471"/>
                    <a:pt x="3828447" y="2402902"/>
                    <a:pt x="3914362" y="2312266"/>
                  </a:cubicBezTo>
                  <a:cubicBezTo>
                    <a:pt x="4000278" y="2221630"/>
                    <a:pt x="4113416" y="2176311"/>
                    <a:pt x="4253776" y="2176311"/>
                  </a:cubicBezTo>
                  <a:close/>
                  <a:moveTo>
                    <a:pt x="2013045" y="2008461"/>
                  </a:moveTo>
                  <a:cubicBezTo>
                    <a:pt x="1975094" y="2008461"/>
                    <a:pt x="1943666" y="2021177"/>
                    <a:pt x="1918760" y="2046610"/>
                  </a:cubicBezTo>
                  <a:cubicBezTo>
                    <a:pt x="1893855" y="2072042"/>
                    <a:pt x="1878503" y="2108478"/>
                    <a:pt x="1872705" y="2155917"/>
                  </a:cubicBezTo>
                  <a:lnTo>
                    <a:pt x="2132828" y="2155917"/>
                  </a:lnTo>
                  <a:cubicBezTo>
                    <a:pt x="2131247" y="2109269"/>
                    <a:pt x="2120046" y="2073030"/>
                    <a:pt x="2099226" y="2047203"/>
                  </a:cubicBezTo>
                  <a:cubicBezTo>
                    <a:pt x="2078406" y="2021375"/>
                    <a:pt x="2049679" y="2008461"/>
                    <a:pt x="2013045" y="2008461"/>
                  </a:cubicBezTo>
                  <a:close/>
                  <a:moveTo>
                    <a:pt x="2014626" y="1975254"/>
                  </a:moveTo>
                  <a:cubicBezTo>
                    <a:pt x="2064965" y="1975254"/>
                    <a:pt x="2103574" y="1992911"/>
                    <a:pt x="2130457" y="2028227"/>
                  </a:cubicBezTo>
                  <a:cubicBezTo>
                    <a:pt x="2157339" y="2063543"/>
                    <a:pt x="2170780" y="2111772"/>
                    <a:pt x="2170780" y="2172916"/>
                  </a:cubicBezTo>
                  <a:lnTo>
                    <a:pt x="2170780" y="2189124"/>
                  </a:lnTo>
                  <a:lnTo>
                    <a:pt x="1871124" y="2189124"/>
                  </a:lnTo>
                  <a:cubicBezTo>
                    <a:pt x="1871124" y="2244733"/>
                    <a:pt x="1883972" y="2288219"/>
                    <a:pt x="1909668" y="2319581"/>
                  </a:cubicBezTo>
                  <a:cubicBezTo>
                    <a:pt x="1935364" y="2350944"/>
                    <a:pt x="1970614" y="2366625"/>
                    <a:pt x="2015417" y="2366625"/>
                  </a:cubicBezTo>
                  <a:cubicBezTo>
                    <a:pt x="2060748" y="2366625"/>
                    <a:pt x="2105024" y="2349890"/>
                    <a:pt x="2148246" y="2316419"/>
                  </a:cubicBezTo>
                  <a:lnTo>
                    <a:pt x="2148246" y="2355161"/>
                  </a:lnTo>
                  <a:cubicBezTo>
                    <a:pt x="2106342" y="2384942"/>
                    <a:pt x="2059562" y="2399832"/>
                    <a:pt x="2007906" y="2399832"/>
                  </a:cubicBezTo>
                  <a:cubicBezTo>
                    <a:pt x="1955723" y="2399832"/>
                    <a:pt x="1913555" y="2381120"/>
                    <a:pt x="1881402" y="2343696"/>
                  </a:cubicBezTo>
                  <a:cubicBezTo>
                    <a:pt x="1849249" y="2306272"/>
                    <a:pt x="1833172" y="2253430"/>
                    <a:pt x="1833172" y="2185171"/>
                  </a:cubicBezTo>
                  <a:cubicBezTo>
                    <a:pt x="1833172" y="2126136"/>
                    <a:pt x="1849974" y="2076391"/>
                    <a:pt x="1883576" y="2035936"/>
                  </a:cubicBezTo>
                  <a:cubicBezTo>
                    <a:pt x="1917179" y="1995481"/>
                    <a:pt x="1960862" y="1975254"/>
                    <a:pt x="2014626" y="1975254"/>
                  </a:cubicBezTo>
                  <a:close/>
                  <a:moveTo>
                    <a:pt x="5068661" y="1919509"/>
                  </a:moveTo>
                  <a:lnTo>
                    <a:pt x="5068661" y="2199915"/>
                  </a:lnTo>
                  <a:lnTo>
                    <a:pt x="5323576" y="2199915"/>
                  </a:lnTo>
                  <a:lnTo>
                    <a:pt x="5323576" y="2279221"/>
                  </a:lnTo>
                  <a:lnTo>
                    <a:pt x="5068661" y="2279221"/>
                  </a:lnTo>
                  <a:lnTo>
                    <a:pt x="5068661" y="2917452"/>
                  </a:lnTo>
                  <a:cubicBezTo>
                    <a:pt x="5068661" y="2984171"/>
                    <a:pt x="5079204" y="3032479"/>
                    <a:pt x="5100290" y="3062376"/>
                  </a:cubicBezTo>
                  <a:cubicBezTo>
                    <a:pt x="5121375" y="3092273"/>
                    <a:pt x="5157095" y="3107222"/>
                    <a:pt x="5207448" y="3107222"/>
                  </a:cubicBezTo>
                  <a:cubicBezTo>
                    <a:pt x="5243325" y="3107222"/>
                    <a:pt x="5282035" y="3095578"/>
                    <a:pt x="5323576" y="3072289"/>
                  </a:cubicBezTo>
                  <a:lnTo>
                    <a:pt x="5323576" y="3153484"/>
                  </a:lnTo>
                  <a:cubicBezTo>
                    <a:pt x="5278258" y="3174885"/>
                    <a:pt x="5235772" y="3185585"/>
                    <a:pt x="5196119" y="3185585"/>
                  </a:cubicBezTo>
                  <a:cubicBezTo>
                    <a:pt x="5053241" y="3185585"/>
                    <a:pt x="4981802" y="3099984"/>
                    <a:pt x="4981802" y="2928782"/>
                  </a:cubicBezTo>
                  <a:lnTo>
                    <a:pt x="4981802" y="2279221"/>
                  </a:lnTo>
                  <a:lnTo>
                    <a:pt x="4808082" y="2279221"/>
                  </a:lnTo>
                  <a:lnTo>
                    <a:pt x="4808082" y="2199915"/>
                  </a:lnTo>
                  <a:lnTo>
                    <a:pt x="4981802" y="2199915"/>
                  </a:lnTo>
                  <a:lnTo>
                    <a:pt x="4981802" y="1948777"/>
                  </a:lnTo>
                  <a:cubicBezTo>
                    <a:pt x="4995649" y="1943741"/>
                    <a:pt x="5010125" y="1938706"/>
                    <a:pt x="5025231" y="1933670"/>
                  </a:cubicBezTo>
                  <a:cubicBezTo>
                    <a:pt x="5040337" y="1929265"/>
                    <a:pt x="5054814" y="1924544"/>
                    <a:pt x="5068661" y="1919509"/>
                  </a:cubicBezTo>
                  <a:close/>
                  <a:moveTo>
                    <a:pt x="2662781" y="1898738"/>
                  </a:moveTo>
                  <a:lnTo>
                    <a:pt x="2662781" y="3081731"/>
                  </a:lnTo>
                  <a:lnTo>
                    <a:pt x="2875209" y="3081731"/>
                  </a:lnTo>
                  <a:cubicBezTo>
                    <a:pt x="3075994" y="3081731"/>
                    <a:pt x="3230202" y="3029646"/>
                    <a:pt x="3337832" y="2925477"/>
                  </a:cubicBezTo>
                  <a:cubicBezTo>
                    <a:pt x="3445463" y="2821308"/>
                    <a:pt x="3499278" y="2671035"/>
                    <a:pt x="3499278" y="2474656"/>
                  </a:cubicBezTo>
                  <a:cubicBezTo>
                    <a:pt x="3499278" y="2090711"/>
                    <a:pt x="3297549" y="1898738"/>
                    <a:pt x="2894092" y="1898738"/>
                  </a:cubicBezTo>
                  <a:close/>
                  <a:moveTo>
                    <a:pt x="1249045" y="1867725"/>
                  </a:moveTo>
                  <a:lnTo>
                    <a:pt x="1249045" y="1985137"/>
                  </a:lnTo>
                  <a:lnTo>
                    <a:pt x="1355783" y="1985137"/>
                  </a:lnTo>
                  <a:lnTo>
                    <a:pt x="1355783" y="2018344"/>
                  </a:lnTo>
                  <a:lnTo>
                    <a:pt x="1249045" y="2018344"/>
                  </a:lnTo>
                  <a:lnTo>
                    <a:pt x="1249045" y="2285583"/>
                  </a:lnTo>
                  <a:cubicBezTo>
                    <a:pt x="1249045" y="2313520"/>
                    <a:pt x="1253460" y="2333747"/>
                    <a:pt x="1262289" y="2346266"/>
                  </a:cubicBezTo>
                  <a:cubicBezTo>
                    <a:pt x="1271118" y="2358784"/>
                    <a:pt x="1286074" y="2365044"/>
                    <a:pt x="1307158" y="2365044"/>
                  </a:cubicBezTo>
                  <a:cubicBezTo>
                    <a:pt x="1322180" y="2365044"/>
                    <a:pt x="1338389" y="2360168"/>
                    <a:pt x="1355783" y="2350417"/>
                  </a:cubicBezTo>
                  <a:lnTo>
                    <a:pt x="1355783" y="2384415"/>
                  </a:lnTo>
                  <a:cubicBezTo>
                    <a:pt x="1336807" y="2393375"/>
                    <a:pt x="1319018" y="2397856"/>
                    <a:pt x="1302414" y="2397856"/>
                  </a:cubicBezTo>
                  <a:cubicBezTo>
                    <a:pt x="1242588" y="2397856"/>
                    <a:pt x="1212675" y="2362013"/>
                    <a:pt x="1212675" y="2290327"/>
                  </a:cubicBezTo>
                  <a:lnTo>
                    <a:pt x="1212675" y="2018344"/>
                  </a:lnTo>
                  <a:lnTo>
                    <a:pt x="1139936" y="2018344"/>
                  </a:lnTo>
                  <a:lnTo>
                    <a:pt x="1139936" y="1985137"/>
                  </a:lnTo>
                  <a:lnTo>
                    <a:pt x="1212675" y="1985137"/>
                  </a:lnTo>
                  <a:lnTo>
                    <a:pt x="1212675" y="1879980"/>
                  </a:lnTo>
                  <a:cubicBezTo>
                    <a:pt x="1218474" y="1877872"/>
                    <a:pt x="1224535" y="1875763"/>
                    <a:pt x="1230860" y="1873655"/>
                  </a:cubicBezTo>
                  <a:cubicBezTo>
                    <a:pt x="1237186" y="1871810"/>
                    <a:pt x="1243247" y="1869834"/>
                    <a:pt x="1249045" y="1867725"/>
                  </a:cubicBezTo>
                  <a:close/>
                  <a:moveTo>
                    <a:pt x="2569312" y="1812822"/>
                  </a:moveTo>
                  <a:lnTo>
                    <a:pt x="2908254" y="1812822"/>
                  </a:lnTo>
                  <a:cubicBezTo>
                    <a:pt x="3132956" y="1812822"/>
                    <a:pt x="3303844" y="1868840"/>
                    <a:pt x="3420915" y="1980877"/>
                  </a:cubicBezTo>
                  <a:cubicBezTo>
                    <a:pt x="3537987" y="2092913"/>
                    <a:pt x="3596523" y="2256248"/>
                    <a:pt x="3596523" y="2470880"/>
                  </a:cubicBezTo>
                  <a:cubicBezTo>
                    <a:pt x="3596523" y="2677329"/>
                    <a:pt x="3533739" y="2844912"/>
                    <a:pt x="3408170" y="2973628"/>
                  </a:cubicBezTo>
                  <a:cubicBezTo>
                    <a:pt x="3282601" y="3102344"/>
                    <a:pt x="3109353" y="3166702"/>
                    <a:pt x="2888427" y="3166702"/>
                  </a:cubicBezTo>
                  <a:lnTo>
                    <a:pt x="2569312" y="3166702"/>
                  </a:lnTo>
                  <a:close/>
                  <a:moveTo>
                    <a:pt x="1433802" y="1790637"/>
                  </a:moveTo>
                  <a:lnTo>
                    <a:pt x="1470171" y="1790637"/>
                  </a:lnTo>
                  <a:lnTo>
                    <a:pt x="1470171" y="2057876"/>
                  </a:lnTo>
                  <a:lnTo>
                    <a:pt x="1471753" y="2057876"/>
                  </a:lnTo>
                  <a:cubicBezTo>
                    <a:pt x="1503642" y="2002794"/>
                    <a:pt x="1550027" y="1975254"/>
                    <a:pt x="1610907" y="1975254"/>
                  </a:cubicBezTo>
                  <a:cubicBezTo>
                    <a:pt x="1654656" y="1975254"/>
                    <a:pt x="1687995" y="1989353"/>
                    <a:pt x="1710924" y="2017553"/>
                  </a:cubicBezTo>
                  <a:cubicBezTo>
                    <a:pt x="1733853" y="2045753"/>
                    <a:pt x="1745317" y="2086208"/>
                    <a:pt x="1745317" y="2138918"/>
                  </a:cubicBezTo>
                  <a:lnTo>
                    <a:pt x="1745317" y="2389949"/>
                  </a:lnTo>
                  <a:lnTo>
                    <a:pt x="1708947" y="2389949"/>
                  </a:lnTo>
                  <a:lnTo>
                    <a:pt x="1708947" y="2147220"/>
                  </a:lnTo>
                  <a:cubicBezTo>
                    <a:pt x="1708947" y="2099254"/>
                    <a:pt x="1700250" y="2064136"/>
                    <a:pt x="1682856" y="2041866"/>
                  </a:cubicBezTo>
                  <a:cubicBezTo>
                    <a:pt x="1665462" y="2019596"/>
                    <a:pt x="1638316" y="2008461"/>
                    <a:pt x="1601419" y="2008461"/>
                  </a:cubicBezTo>
                  <a:cubicBezTo>
                    <a:pt x="1566631" y="2008461"/>
                    <a:pt x="1536059" y="2022034"/>
                    <a:pt x="1509704" y="2049179"/>
                  </a:cubicBezTo>
                  <a:cubicBezTo>
                    <a:pt x="1483349" y="2076325"/>
                    <a:pt x="1470171" y="2115198"/>
                    <a:pt x="1470171" y="2165800"/>
                  </a:cubicBezTo>
                  <a:lnTo>
                    <a:pt x="1470171" y="2389949"/>
                  </a:lnTo>
                  <a:lnTo>
                    <a:pt x="1433802" y="2389949"/>
                  </a:lnTo>
                  <a:close/>
                  <a:moveTo>
                    <a:pt x="4774090" y="465455"/>
                  </a:moveTo>
                  <a:cubicBezTo>
                    <a:pt x="4683453" y="465455"/>
                    <a:pt x="4608395" y="495825"/>
                    <a:pt x="4548915" y="556564"/>
                  </a:cubicBezTo>
                  <a:cubicBezTo>
                    <a:pt x="4489435" y="617302"/>
                    <a:pt x="4452771" y="704320"/>
                    <a:pt x="4438925" y="817615"/>
                  </a:cubicBezTo>
                  <a:lnTo>
                    <a:pt x="5060161" y="817615"/>
                  </a:lnTo>
                  <a:cubicBezTo>
                    <a:pt x="5056384" y="706208"/>
                    <a:pt x="5029633" y="619663"/>
                    <a:pt x="4979910" y="557980"/>
                  </a:cubicBezTo>
                  <a:cubicBezTo>
                    <a:pt x="4930186" y="496297"/>
                    <a:pt x="4861579" y="465455"/>
                    <a:pt x="4774090" y="465455"/>
                  </a:cubicBezTo>
                  <a:close/>
                  <a:moveTo>
                    <a:pt x="1646723" y="465455"/>
                  </a:moveTo>
                  <a:cubicBezTo>
                    <a:pt x="1532798" y="465455"/>
                    <a:pt x="1442005" y="503850"/>
                    <a:pt x="1374342" y="580639"/>
                  </a:cubicBezTo>
                  <a:cubicBezTo>
                    <a:pt x="1306679" y="657428"/>
                    <a:pt x="1272848" y="764114"/>
                    <a:pt x="1272848" y="900698"/>
                  </a:cubicBezTo>
                  <a:cubicBezTo>
                    <a:pt x="1272848" y="1027212"/>
                    <a:pt x="1305893" y="1128863"/>
                    <a:pt x="1371982" y="1205652"/>
                  </a:cubicBezTo>
                  <a:cubicBezTo>
                    <a:pt x="1438071" y="1282441"/>
                    <a:pt x="1528392" y="1320836"/>
                    <a:pt x="1642947" y="1320836"/>
                  </a:cubicBezTo>
                  <a:cubicBezTo>
                    <a:pt x="1759389" y="1320836"/>
                    <a:pt x="1849081" y="1283070"/>
                    <a:pt x="1912023" y="1207540"/>
                  </a:cubicBezTo>
                  <a:cubicBezTo>
                    <a:pt x="1974965" y="1132010"/>
                    <a:pt x="2006436" y="1027212"/>
                    <a:pt x="2006436" y="893145"/>
                  </a:cubicBezTo>
                  <a:cubicBezTo>
                    <a:pt x="2006436" y="755303"/>
                    <a:pt x="1975122" y="649560"/>
                    <a:pt x="1912495" y="575918"/>
                  </a:cubicBezTo>
                  <a:cubicBezTo>
                    <a:pt x="1849868" y="502276"/>
                    <a:pt x="1761277" y="465455"/>
                    <a:pt x="1646723" y="465455"/>
                  </a:cubicBezTo>
                  <a:close/>
                  <a:moveTo>
                    <a:pt x="5801343" y="386148"/>
                  </a:moveTo>
                  <a:cubicBezTo>
                    <a:pt x="5874985" y="386148"/>
                    <a:pt x="5946425" y="401254"/>
                    <a:pt x="6015661" y="431467"/>
                  </a:cubicBezTo>
                  <a:lnTo>
                    <a:pt x="6015661" y="529656"/>
                  </a:lnTo>
                  <a:cubicBezTo>
                    <a:pt x="5946425" y="486855"/>
                    <a:pt x="5870579" y="465455"/>
                    <a:pt x="5788125" y="465455"/>
                  </a:cubicBezTo>
                  <a:cubicBezTo>
                    <a:pt x="5674830" y="465455"/>
                    <a:pt x="5582935" y="506210"/>
                    <a:pt x="5512440" y="587720"/>
                  </a:cubicBezTo>
                  <a:cubicBezTo>
                    <a:pt x="5441945" y="669230"/>
                    <a:pt x="5406697" y="774815"/>
                    <a:pt x="5406697" y="904475"/>
                  </a:cubicBezTo>
                  <a:cubicBezTo>
                    <a:pt x="5406697" y="1029729"/>
                    <a:pt x="5438955" y="1130436"/>
                    <a:pt x="5503471" y="1206596"/>
                  </a:cubicBezTo>
                  <a:cubicBezTo>
                    <a:pt x="5567986" y="1282756"/>
                    <a:pt x="5653115" y="1320836"/>
                    <a:pt x="5758857" y="1320836"/>
                  </a:cubicBezTo>
                  <a:cubicBezTo>
                    <a:pt x="5855789" y="1320836"/>
                    <a:pt x="5940130" y="1295029"/>
                    <a:pt x="6011884" y="1243417"/>
                  </a:cubicBezTo>
                  <a:lnTo>
                    <a:pt x="6011884" y="1334053"/>
                  </a:lnTo>
                  <a:cubicBezTo>
                    <a:pt x="5940130" y="1378113"/>
                    <a:pt x="5854529" y="1400142"/>
                    <a:pt x="5755081" y="1400142"/>
                  </a:cubicBezTo>
                  <a:cubicBezTo>
                    <a:pt x="5623533" y="1400142"/>
                    <a:pt x="5517475" y="1354982"/>
                    <a:pt x="5436910" y="1264660"/>
                  </a:cubicBezTo>
                  <a:cubicBezTo>
                    <a:pt x="5356345" y="1174338"/>
                    <a:pt x="5316061" y="1056165"/>
                    <a:pt x="5316061" y="910140"/>
                  </a:cubicBezTo>
                  <a:cubicBezTo>
                    <a:pt x="5316061" y="756561"/>
                    <a:pt x="5361379" y="630835"/>
                    <a:pt x="5452016" y="532960"/>
                  </a:cubicBezTo>
                  <a:cubicBezTo>
                    <a:pt x="5542652" y="435086"/>
                    <a:pt x="5659095" y="386148"/>
                    <a:pt x="5801343" y="386148"/>
                  </a:cubicBezTo>
                  <a:close/>
                  <a:moveTo>
                    <a:pt x="4777867" y="386148"/>
                  </a:moveTo>
                  <a:cubicBezTo>
                    <a:pt x="4898085" y="386148"/>
                    <a:pt x="4990295" y="428320"/>
                    <a:pt x="5054496" y="512662"/>
                  </a:cubicBezTo>
                  <a:cubicBezTo>
                    <a:pt x="5118697" y="597004"/>
                    <a:pt x="5150797" y="712187"/>
                    <a:pt x="5150797" y="858213"/>
                  </a:cubicBezTo>
                  <a:lnTo>
                    <a:pt x="5150797" y="896922"/>
                  </a:lnTo>
                  <a:lnTo>
                    <a:pt x="4435148" y="896922"/>
                  </a:lnTo>
                  <a:cubicBezTo>
                    <a:pt x="4435148" y="1029729"/>
                    <a:pt x="4465832" y="1133583"/>
                    <a:pt x="4527201" y="1208484"/>
                  </a:cubicBezTo>
                  <a:cubicBezTo>
                    <a:pt x="4588569" y="1283385"/>
                    <a:pt x="4672753" y="1320836"/>
                    <a:pt x="4779755" y="1320836"/>
                  </a:cubicBezTo>
                  <a:cubicBezTo>
                    <a:pt x="4888014" y="1320836"/>
                    <a:pt x="4993757" y="1280867"/>
                    <a:pt x="5096981" y="1200931"/>
                  </a:cubicBezTo>
                  <a:lnTo>
                    <a:pt x="5096981" y="1293456"/>
                  </a:lnTo>
                  <a:cubicBezTo>
                    <a:pt x="4996904" y="1364580"/>
                    <a:pt x="4885182" y="1400142"/>
                    <a:pt x="4761816" y="1400142"/>
                  </a:cubicBezTo>
                  <a:cubicBezTo>
                    <a:pt x="4637191" y="1400142"/>
                    <a:pt x="4536485" y="1355454"/>
                    <a:pt x="4459695" y="1266076"/>
                  </a:cubicBezTo>
                  <a:cubicBezTo>
                    <a:pt x="4382906" y="1176699"/>
                    <a:pt x="4344511" y="1050500"/>
                    <a:pt x="4344511" y="887481"/>
                  </a:cubicBezTo>
                  <a:cubicBezTo>
                    <a:pt x="4344511" y="746491"/>
                    <a:pt x="4384637" y="627688"/>
                    <a:pt x="4464888" y="531072"/>
                  </a:cubicBezTo>
                  <a:cubicBezTo>
                    <a:pt x="4545139" y="434456"/>
                    <a:pt x="4649465" y="386148"/>
                    <a:pt x="4777867" y="386148"/>
                  </a:cubicBezTo>
                  <a:close/>
                  <a:moveTo>
                    <a:pt x="3797233" y="386148"/>
                  </a:moveTo>
                  <a:cubicBezTo>
                    <a:pt x="3901717" y="386148"/>
                    <a:pt x="3981653" y="420924"/>
                    <a:pt x="4037042" y="490475"/>
                  </a:cubicBezTo>
                  <a:cubicBezTo>
                    <a:pt x="4092431" y="560025"/>
                    <a:pt x="4120125" y="659316"/>
                    <a:pt x="4120125" y="788347"/>
                  </a:cubicBezTo>
                  <a:lnTo>
                    <a:pt x="4120125" y="1376539"/>
                  </a:lnTo>
                  <a:lnTo>
                    <a:pt x="4033265" y="1376539"/>
                  </a:lnTo>
                  <a:lnTo>
                    <a:pt x="4033265" y="813839"/>
                  </a:lnTo>
                  <a:cubicBezTo>
                    <a:pt x="4033265" y="581583"/>
                    <a:pt x="3949553" y="465455"/>
                    <a:pt x="3782127" y="465455"/>
                  </a:cubicBezTo>
                  <a:cubicBezTo>
                    <a:pt x="3688973" y="465455"/>
                    <a:pt x="3612499" y="499601"/>
                    <a:pt x="3552704" y="567893"/>
                  </a:cubicBezTo>
                  <a:cubicBezTo>
                    <a:pt x="3492909" y="636185"/>
                    <a:pt x="3463012" y="720685"/>
                    <a:pt x="3463012" y="821392"/>
                  </a:cubicBezTo>
                  <a:lnTo>
                    <a:pt x="3463012" y="1376539"/>
                  </a:lnTo>
                  <a:lnTo>
                    <a:pt x="3376152" y="1376539"/>
                  </a:lnTo>
                  <a:lnTo>
                    <a:pt x="3376152" y="409752"/>
                  </a:lnTo>
                  <a:lnTo>
                    <a:pt x="3463012" y="409752"/>
                  </a:lnTo>
                  <a:lnTo>
                    <a:pt x="3463012" y="585359"/>
                  </a:lnTo>
                  <a:lnTo>
                    <a:pt x="3466789" y="585359"/>
                  </a:lnTo>
                  <a:cubicBezTo>
                    <a:pt x="3537283" y="452552"/>
                    <a:pt x="3647431" y="386148"/>
                    <a:pt x="3797233" y="386148"/>
                  </a:cubicBezTo>
                  <a:close/>
                  <a:moveTo>
                    <a:pt x="2759009" y="386148"/>
                  </a:moveTo>
                  <a:cubicBezTo>
                    <a:pt x="2863492" y="386148"/>
                    <a:pt x="2943428" y="420924"/>
                    <a:pt x="2998817" y="490475"/>
                  </a:cubicBezTo>
                  <a:cubicBezTo>
                    <a:pt x="3054206" y="560025"/>
                    <a:pt x="3081900" y="659316"/>
                    <a:pt x="3081900" y="788347"/>
                  </a:cubicBezTo>
                  <a:lnTo>
                    <a:pt x="3081900" y="1376539"/>
                  </a:lnTo>
                  <a:lnTo>
                    <a:pt x="2995041" y="1376539"/>
                  </a:lnTo>
                  <a:lnTo>
                    <a:pt x="2995041" y="813839"/>
                  </a:lnTo>
                  <a:cubicBezTo>
                    <a:pt x="2995041" y="581583"/>
                    <a:pt x="2911328" y="465455"/>
                    <a:pt x="2743902" y="465455"/>
                  </a:cubicBezTo>
                  <a:cubicBezTo>
                    <a:pt x="2650748" y="465455"/>
                    <a:pt x="2574274" y="499601"/>
                    <a:pt x="2514479" y="567893"/>
                  </a:cubicBezTo>
                  <a:cubicBezTo>
                    <a:pt x="2454685" y="636185"/>
                    <a:pt x="2424787" y="720685"/>
                    <a:pt x="2424787" y="821392"/>
                  </a:cubicBezTo>
                  <a:lnTo>
                    <a:pt x="2424787" y="1376539"/>
                  </a:lnTo>
                  <a:lnTo>
                    <a:pt x="2337927" y="1376539"/>
                  </a:lnTo>
                  <a:lnTo>
                    <a:pt x="2337927" y="409752"/>
                  </a:lnTo>
                  <a:lnTo>
                    <a:pt x="2424787" y="409752"/>
                  </a:lnTo>
                  <a:lnTo>
                    <a:pt x="2424787" y="585359"/>
                  </a:lnTo>
                  <a:lnTo>
                    <a:pt x="2428564" y="585359"/>
                  </a:lnTo>
                  <a:cubicBezTo>
                    <a:pt x="2499059" y="452552"/>
                    <a:pt x="2609207" y="386148"/>
                    <a:pt x="2759009" y="386148"/>
                  </a:cubicBezTo>
                  <a:close/>
                  <a:moveTo>
                    <a:pt x="1650499" y="386148"/>
                  </a:moveTo>
                  <a:cubicBezTo>
                    <a:pt x="1788342" y="386148"/>
                    <a:pt x="1897232" y="431152"/>
                    <a:pt x="1977168" y="521159"/>
                  </a:cubicBezTo>
                  <a:cubicBezTo>
                    <a:pt x="2057104" y="611166"/>
                    <a:pt x="2097072" y="735791"/>
                    <a:pt x="2097072" y="895034"/>
                  </a:cubicBezTo>
                  <a:cubicBezTo>
                    <a:pt x="2097072" y="1045465"/>
                    <a:pt x="2056317" y="1167257"/>
                    <a:pt x="1974808" y="1260411"/>
                  </a:cubicBezTo>
                  <a:cubicBezTo>
                    <a:pt x="1893298" y="1353565"/>
                    <a:pt x="1781733" y="1400142"/>
                    <a:pt x="1640114" y="1400142"/>
                  </a:cubicBezTo>
                  <a:cubicBezTo>
                    <a:pt x="1499124" y="1400142"/>
                    <a:pt x="1387560" y="1353723"/>
                    <a:pt x="1305421" y="1260883"/>
                  </a:cubicBezTo>
                  <a:cubicBezTo>
                    <a:pt x="1223281" y="1168044"/>
                    <a:pt x="1182212" y="1047353"/>
                    <a:pt x="1182212" y="898810"/>
                  </a:cubicBezTo>
                  <a:cubicBezTo>
                    <a:pt x="1182212" y="738308"/>
                    <a:pt x="1225170" y="612739"/>
                    <a:pt x="1311085" y="522103"/>
                  </a:cubicBezTo>
                  <a:cubicBezTo>
                    <a:pt x="1397001" y="431467"/>
                    <a:pt x="1510139" y="386148"/>
                    <a:pt x="1650499" y="386148"/>
                  </a:cubicBezTo>
                  <a:close/>
                  <a:moveTo>
                    <a:pt x="6370634" y="129345"/>
                  </a:moveTo>
                  <a:lnTo>
                    <a:pt x="6370634" y="409752"/>
                  </a:lnTo>
                  <a:lnTo>
                    <a:pt x="6625549" y="409752"/>
                  </a:lnTo>
                  <a:lnTo>
                    <a:pt x="6625549" y="489058"/>
                  </a:lnTo>
                  <a:lnTo>
                    <a:pt x="6370634" y="489058"/>
                  </a:lnTo>
                  <a:lnTo>
                    <a:pt x="6370634" y="1127289"/>
                  </a:lnTo>
                  <a:cubicBezTo>
                    <a:pt x="6370634" y="1194008"/>
                    <a:pt x="6381177" y="1242315"/>
                    <a:pt x="6402263" y="1272213"/>
                  </a:cubicBezTo>
                  <a:cubicBezTo>
                    <a:pt x="6423348" y="1302110"/>
                    <a:pt x="6459067" y="1317059"/>
                    <a:pt x="6509421" y="1317059"/>
                  </a:cubicBezTo>
                  <a:cubicBezTo>
                    <a:pt x="6545298" y="1317059"/>
                    <a:pt x="6584007" y="1305415"/>
                    <a:pt x="6625549" y="1282126"/>
                  </a:cubicBezTo>
                  <a:lnTo>
                    <a:pt x="6625549" y="1363321"/>
                  </a:lnTo>
                  <a:cubicBezTo>
                    <a:pt x="6580231" y="1384721"/>
                    <a:pt x="6537745" y="1395422"/>
                    <a:pt x="6498091" y="1395422"/>
                  </a:cubicBezTo>
                  <a:cubicBezTo>
                    <a:pt x="6355213" y="1395422"/>
                    <a:pt x="6283775" y="1309821"/>
                    <a:pt x="6283775" y="1138619"/>
                  </a:cubicBezTo>
                  <a:lnTo>
                    <a:pt x="6283775" y="489058"/>
                  </a:lnTo>
                  <a:lnTo>
                    <a:pt x="6110055" y="489058"/>
                  </a:lnTo>
                  <a:lnTo>
                    <a:pt x="6110055" y="409752"/>
                  </a:lnTo>
                  <a:lnTo>
                    <a:pt x="6283775" y="409752"/>
                  </a:lnTo>
                  <a:lnTo>
                    <a:pt x="6283775" y="158613"/>
                  </a:lnTo>
                  <a:cubicBezTo>
                    <a:pt x="6297622" y="153578"/>
                    <a:pt x="6312098" y="148543"/>
                    <a:pt x="6327205" y="143507"/>
                  </a:cubicBezTo>
                  <a:cubicBezTo>
                    <a:pt x="6342311" y="139102"/>
                    <a:pt x="6356787" y="134381"/>
                    <a:pt x="6370634" y="129345"/>
                  </a:cubicBezTo>
                  <a:close/>
                  <a:moveTo>
                    <a:pt x="672220" y="0"/>
                  </a:moveTo>
                  <a:cubicBezTo>
                    <a:pt x="776074" y="0"/>
                    <a:pt x="875522" y="16679"/>
                    <a:pt x="970564" y="50039"/>
                  </a:cubicBezTo>
                  <a:lnTo>
                    <a:pt x="970564" y="149172"/>
                  </a:lnTo>
                  <a:cubicBezTo>
                    <a:pt x="875522" y="106372"/>
                    <a:pt x="775444" y="84971"/>
                    <a:pt x="670332" y="84971"/>
                  </a:cubicBezTo>
                  <a:cubicBezTo>
                    <a:pt x="500388" y="84971"/>
                    <a:pt x="362231" y="142563"/>
                    <a:pt x="255859" y="257747"/>
                  </a:cubicBezTo>
                  <a:cubicBezTo>
                    <a:pt x="149487" y="372931"/>
                    <a:pt x="96301" y="526194"/>
                    <a:pt x="96301" y="717537"/>
                  </a:cubicBezTo>
                  <a:cubicBezTo>
                    <a:pt x="96301" y="901957"/>
                    <a:pt x="147127" y="1047510"/>
                    <a:pt x="248778" y="1154197"/>
                  </a:cubicBezTo>
                  <a:cubicBezTo>
                    <a:pt x="350429" y="1260883"/>
                    <a:pt x="479303" y="1314227"/>
                    <a:pt x="635399" y="1314227"/>
                  </a:cubicBezTo>
                  <a:cubicBezTo>
                    <a:pt x="760024" y="1314227"/>
                    <a:pt x="871746" y="1289994"/>
                    <a:pt x="970564" y="1241529"/>
                  </a:cubicBezTo>
                  <a:lnTo>
                    <a:pt x="970564" y="1332165"/>
                  </a:lnTo>
                  <a:cubicBezTo>
                    <a:pt x="861045" y="1377483"/>
                    <a:pt x="746806" y="1400142"/>
                    <a:pt x="627846" y="1400142"/>
                  </a:cubicBezTo>
                  <a:cubicBezTo>
                    <a:pt x="442797" y="1400142"/>
                    <a:pt x="291893" y="1337987"/>
                    <a:pt x="175136" y="1213677"/>
                  </a:cubicBezTo>
                  <a:cubicBezTo>
                    <a:pt x="58379" y="1089367"/>
                    <a:pt x="0" y="927134"/>
                    <a:pt x="0" y="726979"/>
                  </a:cubicBezTo>
                  <a:cubicBezTo>
                    <a:pt x="0" y="507311"/>
                    <a:pt x="63257" y="331232"/>
                    <a:pt x="189770" y="198739"/>
                  </a:cubicBezTo>
                  <a:cubicBezTo>
                    <a:pt x="316283" y="66246"/>
                    <a:pt x="477100" y="0"/>
                    <a:pt x="672220" y="0"/>
                  </a:cubicBezTo>
                  <a:close/>
                </a:path>
              </a:pathLst>
            </a:cu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4207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80" y="2574905"/>
            <a:ext cx="10759440" cy="1938992"/>
          </a:xfrm>
          <a:prstGeom prst="rect">
            <a:avLst/>
          </a:prstGeom>
          <a:noFill/>
        </p:spPr>
        <p:txBody>
          <a:bodyPr wrap="square" rtlCol="0">
            <a:spAutoFit/>
          </a:bodyPr>
          <a:lstStyle/>
          <a:p>
            <a:r>
              <a:rPr lang="en-US" sz="2400" i="1" dirty="0" smtClean="0"/>
              <a:t>“</a:t>
            </a:r>
            <a:r>
              <a:rPr lang="en-US" sz="2400" i="1" dirty="0" smtClean="0">
                <a:solidFill>
                  <a:schemeClr val="accent2"/>
                </a:solidFill>
              </a:rPr>
              <a:t>If </a:t>
            </a:r>
            <a:r>
              <a:rPr lang="en-US" sz="2400" i="1" dirty="0">
                <a:solidFill>
                  <a:schemeClr val="accent2"/>
                </a:solidFill>
              </a:rPr>
              <a:t>we had computers that knew everything there was to know about things</a:t>
            </a:r>
            <a:r>
              <a:rPr lang="en-US" sz="2400" i="1" dirty="0"/>
              <a:t>—using data they gathered without any help from us—</a:t>
            </a:r>
            <a:r>
              <a:rPr lang="en-US" sz="2400" i="1" dirty="0">
                <a:solidFill>
                  <a:schemeClr val="accent2"/>
                </a:solidFill>
              </a:rPr>
              <a:t>we would be able to track and count everything, and greatly reduce waste, loss and cost</a:t>
            </a:r>
            <a:r>
              <a:rPr lang="en-US" sz="2400" i="1" dirty="0"/>
              <a:t>. We would know when things needed replacing, repairing or recalling, and whether they were fresh or past their best</a:t>
            </a:r>
            <a:r>
              <a:rPr lang="en-US" sz="2400" i="1" dirty="0" smtClean="0"/>
              <a:t>.”</a:t>
            </a:r>
            <a:endParaRPr lang="en-US" sz="2400" i="1" dirty="0"/>
          </a:p>
        </p:txBody>
      </p:sp>
    </p:spTree>
    <p:extLst>
      <p:ext uri="{BB962C8B-B14F-4D97-AF65-F5344CB8AC3E}">
        <p14:creationId xmlns:p14="http://schemas.microsoft.com/office/powerpoint/2010/main" val="3744614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80" y="2574905"/>
            <a:ext cx="10759440" cy="1938992"/>
          </a:xfrm>
          <a:prstGeom prst="rect">
            <a:avLst/>
          </a:prstGeom>
          <a:noFill/>
        </p:spPr>
        <p:txBody>
          <a:bodyPr wrap="square" rtlCol="0">
            <a:spAutoFit/>
          </a:bodyPr>
          <a:lstStyle/>
          <a:p>
            <a:r>
              <a:rPr lang="en-US" sz="2400" i="1" dirty="0" smtClean="0"/>
              <a:t>“</a:t>
            </a:r>
            <a:r>
              <a:rPr lang="en-US" sz="2400" i="1" dirty="0" smtClean="0">
                <a:solidFill>
                  <a:schemeClr val="accent2"/>
                </a:solidFill>
              </a:rPr>
              <a:t>We </a:t>
            </a:r>
            <a:r>
              <a:rPr lang="en-US" sz="2400" i="1" dirty="0">
                <a:solidFill>
                  <a:schemeClr val="accent2"/>
                </a:solidFill>
              </a:rPr>
              <a:t>need to empower computers with their own means of gathering information, so they can see, hear and smell the world for themselves, in all its random glory</a:t>
            </a:r>
            <a:r>
              <a:rPr lang="en-US" sz="2400" i="1" dirty="0"/>
              <a:t>. RFID and sensor technology enable computers to observe, identify and understand the world—without the limitations of human-entered data</a:t>
            </a:r>
            <a:r>
              <a:rPr lang="en-US" sz="2400" i="1" dirty="0" smtClean="0"/>
              <a:t>.”</a:t>
            </a:r>
            <a:endParaRPr lang="en-US" sz="2400" i="1" dirty="0"/>
          </a:p>
        </p:txBody>
      </p:sp>
    </p:spTree>
    <p:extLst>
      <p:ext uri="{BB962C8B-B14F-4D97-AF65-F5344CB8AC3E}">
        <p14:creationId xmlns:p14="http://schemas.microsoft.com/office/powerpoint/2010/main" val="1408357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3.xml><?xml version="1.0" encoding="utf-8"?>
<a:theme xmlns:a="http://schemas.openxmlformats.org/drawingml/2006/main" name="1WindowsEmbedded_16x9_ratio_MULTI-INDUSTRY_Storyboard">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theme>
</file>

<file path=ppt/theme/theme4.xml><?xml version="1.0" encoding="utf-8"?>
<a:theme xmlns:a="http://schemas.openxmlformats.org/drawingml/2006/main" name="7_WindowsEmbedded_16x9_ratio_INDUSTRY_Windows_Frame_Template">
  <a:themeElements>
    <a:clrScheme name="Windows Embedded 2013">
      <a:dk1>
        <a:srgbClr val="000000"/>
      </a:dk1>
      <a:lt1>
        <a:srgbClr val="FFFFFF"/>
      </a:lt1>
      <a:dk2>
        <a:srgbClr val="000000"/>
      </a:dk2>
      <a:lt2>
        <a:srgbClr val="F2F2F2"/>
      </a:lt2>
      <a:accent1>
        <a:srgbClr val="00BCF2"/>
      </a:accent1>
      <a:accent2>
        <a:srgbClr val="00188F"/>
      </a:accent2>
      <a:accent3>
        <a:srgbClr val="00D8CC"/>
      </a:accent3>
      <a:accent4>
        <a:srgbClr val="969696"/>
      </a:accent4>
      <a:accent5>
        <a:srgbClr val="FF8C00"/>
      </a:accent5>
      <a:accent6>
        <a:srgbClr val="E81123"/>
      </a:accent6>
      <a:hlink>
        <a:srgbClr val="00188F"/>
      </a:hlink>
      <a:folHlink>
        <a:srgbClr val="00D8CC"/>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algn="ctr" defTabSz="914099" fontAlgn="base">
          <a:spcBef>
            <a:spcPct val="0"/>
          </a:spcBef>
          <a:spcAft>
            <a:spcPct val="0"/>
          </a:spcAft>
          <a:defRPr sz="22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cs typeface="Arial"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ISS Customer Pitch Deck 2013 01 24.potx" id="{98F65FCB-7210-43A2-95FD-88471CB8214C}" vid="{F236E82B-087F-4A21-A492-A3B0294A2790}"/>
    </a:ext>
  </a:extLst>
</a:theme>
</file>

<file path=ppt/theme/theme5.xml><?xml version="1.0" encoding="utf-8"?>
<a:theme xmlns:a="http://schemas.openxmlformats.org/drawingml/2006/main" name="5_WinHEC_15_English_Light_Template">
  <a:themeElements>
    <a:clrScheme name="Custom 23">
      <a:dk1>
        <a:srgbClr val="505050"/>
      </a:dk1>
      <a:lt1>
        <a:srgbClr val="FFFFFF"/>
      </a:lt1>
      <a:dk2>
        <a:srgbClr val="0078D7"/>
      </a:dk2>
      <a:lt2>
        <a:srgbClr val="EAEAEA"/>
      </a:lt2>
      <a:accent1>
        <a:srgbClr val="0078D7"/>
      </a:accent1>
      <a:accent2>
        <a:srgbClr val="5C2D91"/>
      </a:accent2>
      <a:accent3>
        <a:srgbClr val="B4009E"/>
      </a:accent3>
      <a:accent4>
        <a:srgbClr val="008272"/>
      </a:accent4>
      <a:accent5>
        <a:srgbClr val="D83B01"/>
      </a:accent5>
      <a:accent6>
        <a:srgbClr val="737373"/>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HEC-2015_Template_English.potx" id="{81AB864D-238E-4588-9D0A-99D6225255FB}" vid="{A24EE2F5-30D2-458F-B57A-D072799E705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1969</TotalTime>
  <Words>3272</Words>
  <Application>Microsoft Office PowerPoint</Application>
  <PresentationFormat>Widescreen</PresentationFormat>
  <Paragraphs>661</Paragraphs>
  <Slides>74</Slides>
  <Notes>18</Notes>
  <HiddenSlides>0</HiddenSlides>
  <MMClips>0</MMClips>
  <ScaleCrop>false</ScaleCrop>
  <HeadingPairs>
    <vt:vector size="8" baseType="variant">
      <vt:variant>
        <vt:lpstr>Fonts Used</vt:lpstr>
      </vt:variant>
      <vt:variant>
        <vt:i4>15</vt:i4>
      </vt:variant>
      <vt:variant>
        <vt:lpstr>Theme</vt:lpstr>
      </vt:variant>
      <vt:variant>
        <vt:i4>5</vt:i4>
      </vt:variant>
      <vt:variant>
        <vt:lpstr>Embedded OLE Servers</vt:lpstr>
      </vt:variant>
      <vt:variant>
        <vt:i4>1</vt:i4>
      </vt:variant>
      <vt:variant>
        <vt:lpstr>Slide Titles</vt:lpstr>
      </vt:variant>
      <vt:variant>
        <vt:i4>74</vt:i4>
      </vt:variant>
    </vt:vector>
  </HeadingPairs>
  <TitlesOfParts>
    <vt:vector size="95" baseType="lpstr">
      <vt:lpstr>Calibri</vt:lpstr>
      <vt:lpstr>Segoe UI Light</vt:lpstr>
      <vt:lpstr>Segoe UI</vt:lpstr>
      <vt:lpstr>Segoe Semibold</vt:lpstr>
      <vt:lpstr>Consolas</vt:lpstr>
      <vt:lpstr>Arial</vt:lpstr>
      <vt:lpstr>Cooper Black</vt:lpstr>
      <vt:lpstr>Courier New</vt:lpstr>
      <vt:lpstr>Segoe</vt:lpstr>
      <vt:lpstr>Times New Roman</vt:lpstr>
      <vt:lpstr>Segoe UI Semibold</vt:lpstr>
      <vt:lpstr>Segoe UI Black</vt:lpstr>
      <vt:lpstr>Segoe Light</vt:lpstr>
      <vt:lpstr>Wingdings</vt:lpstr>
      <vt:lpstr>Symbol</vt:lpstr>
      <vt:lpstr>Azure DevOps Theme</vt:lpstr>
      <vt:lpstr>5-30551_TR19_BO_CT_Template</vt:lpstr>
      <vt:lpstr>1WindowsEmbedded_16x9_ratio_MULTI-INDUSTRY_Storyboard</vt:lpstr>
      <vt:lpstr>7_WindowsEmbedded_16x9_ratio_INDUSTRY_Windows_Frame_Template</vt:lpstr>
      <vt:lpstr>5_WinHEC_15_English_Light_Template</vt:lpstr>
      <vt:lpstr>think-cell Slide</vt:lpstr>
      <vt:lpstr>IoT Camp  San Jose</vt:lpstr>
      <vt:lpstr>Logistics stuff</vt:lpstr>
      <vt:lpstr>Overview</vt:lpstr>
      <vt:lpstr>What is the “internet of things”</vt:lpstr>
      <vt:lpstr>Cisco’s Definition</vt:lpstr>
      <vt:lpstr>A phrase coined</vt:lpstr>
      <vt:lpstr>PowerPoint Presentation</vt:lpstr>
      <vt:lpstr>PowerPoint Presentation</vt:lpstr>
      <vt:lpstr>PowerPoint Presentation</vt:lpstr>
      <vt:lpstr>A rose by any other name</vt:lpstr>
      <vt:lpstr>CONNECTED “THINGS” vs  people</vt:lpstr>
      <vt:lpstr>enablers</vt:lpstr>
      <vt:lpstr>Devices &amp; things</vt:lpstr>
      <vt:lpstr>The Quantified self</vt:lpstr>
      <vt:lpstr>Heineken’s “Smart bottle”</vt:lpstr>
      <vt:lpstr>Placemeter</vt:lpstr>
      <vt:lpstr>PowerPoint Presentation</vt:lpstr>
      <vt:lpstr>Building a better mousetrap</vt:lpstr>
      <vt:lpstr>THE MAKER REVOLUTION</vt:lpstr>
      <vt:lpstr>3D printing &amp; milling</vt:lpstr>
      <vt:lpstr>Maker spaces, places and FAIRES</vt:lpstr>
      <vt:lpstr>Crowdfunding</vt:lpstr>
      <vt:lpstr>Medical applications</vt:lpstr>
      <vt:lpstr>Smart pills (ok, pill bottle caps)</vt:lpstr>
      <vt:lpstr>Smart grid</vt:lpstr>
      <vt:lpstr>Other domains</vt:lpstr>
      <vt:lpstr>How do they communicate?</vt:lpstr>
      <vt:lpstr>Connection paths</vt:lpstr>
      <vt:lpstr>Ipv4 (32bit) address space</vt:lpstr>
      <vt:lpstr>Ipv6 (128bit) address space</vt:lpstr>
      <vt:lpstr>wireless, SWARMS, and CLOUDS</vt:lpstr>
      <vt:lpstr>standards</vt:lpstr>
      <vt:lpstr>Libraries and tools</vt:lpstr>
      <vt:lpstr>That sounds like a lot of data</vt:lpstr>
      <vt:lpstr>How much data is out there? HARD TO SAY!</vt:lpstr>
      <vt:lpstr>Giga, tera, exa, peta, zetta , yotta</vt:lpstr>
      <vt:lpstr>OUCH. THAT HURTS MY BRAIN</vt:lpstr>
      <vt:lpstr>Cloud computing</vt:lpstr>
      <vt:lpstr>CLOUD OVERVIEW</vt:lpstr>
      <vt:lpstr>Cloud storage</vt:lpstr>
      <vt:lpstr>Big data – Volume, velocity, variety</vt:lpstr>
      <vt:lpstr>mapreduce</vt:lpstr>
      <vt:lpstr>Microsoft and IoT</vt:lpstr>
      <vt:lpstr>Cloud Based IoT Solutions</vt:lpstr>
      <vt:lpstr>IoT Device &amp; Cloud Patterns</vt:lpstr>
      <vt:lpstr>IoT Device &amp; Cloud Patterns</vt:lpstr>
      <vt:lpstr>IoT Device &amp; Cloud Patterns</vt:lpstr>
      <vt:lpstr>Microsoft Azure IoT services </vt:lpstr>
      <vt:lpstr>Devices</vt:lpstr>
      <vt:lpstr>Microsoft’s view</vt:lpstr>
      <vt:lpstr>PowerPoint Presentation</vt:lpstr>
      <vt:lpstr>Microsoft’s view</vt:lpstr>
      <vt:lpstr>The journey to one Windows…</vt:lpstr>
      <vt:lpstr>on a full range of devices…</vt:lpstr>
      <vt:lpstr>tuned to each form factor…</vt:lpstr>
      <vt:lpstr>with a universal app platform...</vt:lpstr>
      <vt:lpstr>and some pretty cool devices.</vt:lpstr>
      <vt:lpstr>.NET Micro Framework and Gadgeteer</vt:lpstr>
      <vt:lpstr>Gadgeteer on Windows</vt:lpstr>
      <vt:lpstr>The Connect the Dots lab</vt:lpstr>
      <vt:lpstr>arduino</vt:lpstr>
      <vt:lpstr>GALILEO BOARD</vt:lpstr>
      <vt:lpstr>RASPBERRY PI</vt:lpstr>
      <vt:lpstr>FEZ SPIDER MAIN BOARD</vt:lpstr>
      <vt:lpstr>Sparkfun weather shield</vt:lpstr>
      <vt:lpstr>Connect the dots azure icons</vt:lpstr>
      <vt:lpstr>LEDs</vt:lpstr>
      <vt:lpstr>Resistors</vt:lpstr>
      <vt:lpstr>cables</vt:lpstr>
      <vt:lpstr>PowerPoint Presentation</vt:lpstr>
      <vt:lpstr>PowerPoint Presentation</vt:lpstr>
      <vt:lpstr>Micro SD Cards</vt:lpstr>
      <vt:lpstr>PowerPoint Presentation</vt:lpstr>
      <vt:lpstr>Connect the dots logo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96</cp:revision>
  <dcterms:created xsi:type="dcterms:W3CDTF">2014-08-25T15:37:49Z</dcterms:created>
  <dcterms:modified xsi:type="dcterms:W3CDTF">2015-05-29T22:35:47Z</dcterms:modified>
</cp:coreProperties>
</file>